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 l’hai fatta! Hai ora accesso alla piattaforma scuol@libe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it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oleandris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2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1pPr>
            <a:lvl2pPr indent="-2286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2pPr>
            <a:lvl3pPr indent="-2286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2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3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4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5" marL="22860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6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7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8" marL="3657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liceobellinzona.ti.ch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70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/>
          <p:nvPr/>
        </p:nvSpPr>
        <p:spPr>
          <a:xfrm>
            <a:off x="1086275" y="5178975"/>
            <a:ext cx="6971400" cy="1268699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it-IT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procedura di iscrizione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Liceo cantonale di Bellinzona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0425" y="237813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/>
          <p:nvPr/>
        </p:nvSpPr>
        <p:spPr>
          <a:xfrm>
            <a:off x="1331640" y="5229200"/>
            <a:ext cx="7148551" cy="124926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E7FCE"/>
              </a:gs>
              <a:gs pos="100000">
                <a:srgbClr val="BFDCFF"/>
              </a:gs>
            </a:gsLst>
            <a:lin ang="16200000" scaled="0"/>
          </a:gradFill>
          <a:ln cap="flat" cmpd="sng" w="9525">
            <a:solidFill>
              <a:srgbClr val="4A7DB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1" i="0" lang="it-IT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Iscrizione a scuol@libe</a:t>
            </a:r>
            <a:endParaRPr b="1" i="0" sz="4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Liceo cantonale di Bellinzona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6084168" cy="711481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5004048" y="2060848"/>
            <a:ext cx="3744416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 l’hai fatta! ;-)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it-IT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ora accesso alla piattaforma scuol@libe</a:t>
            </a:r>
            <a:endParaRPr b="0" i="0" sz="32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t-IT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Accesso:</a:t>
            </a:r>
            <a:endParaRPr/>
          </a:p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Char char="•"/>
            </a:pPr>
            <a:r>
              <a:rPr b="1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Vai al sito del liceo:</a:t>
            </a:r>
            <a:br>
              <a:rPr b="1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it-IT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it-IT" sz="32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www.liceobellinzona.ti.ch</a:t>
            </a:r>
            <a:endParaRPr/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2726" y="-3862044"/>
            <a:ext cx="12669145" cy="1072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 rot="-1846293">
            <a:off x="4077793" y="4806277"/>
            <a:ext cx="1481341" cy="5036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23F3B"/>
              </a:gs>
              <a:gs pos="100000">
                <a:srgbClr val="FFC2BF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Clicca qui!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56669"/>
            <a:ext cx="9143998" cy="434466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 flipH="1">
            <a:off x="5143548" y="616650"/>
            <a:ext cx="3069900" cy="1512000"/>
          </a:xfrm>
          <a:prstGeom prst="left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00B050"/>
          </a:solidFill>
          <a:ln cap="flat" cmpd="sng" w="25400">
            <a:solidFill>
              <a:srgbClr val="395E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it-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Esegui il login in</a:t>
            </a:r>
            <a:r>
              <a:rPr b="0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ser</a:t>
            </a:r>
            <a:r>
              <a:rPr lang="it-IT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endo</a:t>
            </a:r>
            <a:r>
              <a:rPr b="0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il </a:t>
            </a:r>
            <a:r>
              <a:rPr b="0" i="1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nome utente </a:t>
            </a:r>
            <a:r>
              <a:rPr b="0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 hai ricevuto dalla scuola e la </a:t>
            </a:r>
            <a:r>
              <a:rPr b="0" i="1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password</a:t>
            </a:r>
            <a:r>
              <a:rPr b="0" i="0" lang="it-IT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che hai personalizzato</a:t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0" l="22663" r="0" t="0"/>
          <a:stretch/>
        </p:blipFill>
        <p:spPr>
          <a:xfrm>
            <a:off x="0" y="0"/>
            <a:ext cx="7616042" cy="5949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7"/>
          <p:cNvCxnSpPr/>
          <p:nvPr/>
        </p:nvCxnSpPr>
        <p:spPr>
          <a:xfrm flipH="1">
            <a:off x="3923928" y="4221088"/>
            <a:ext cx="437875" cy="33415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6" name="Google Shape;116;p17"/>
          <p:cNvSpPr/>
          <p:nvPr/>
        </p:nvSpPr>
        <p:spPr>
          <a:xfrm>
            <a:off x="2754548" y="963476"/>
            <a:ext cx="2304256" cy="792088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>
            <a:off x="2699792" y="4437112"/>
            <a:ext cx="1224136" cy="576064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" name="Google Shape;118;p17"/>
          <p:cNvCxnSpPr/>
          <p:nvPr/>
        </p:nvCxnSpPr>
        <p:spPr>
          <a:xfrm flipH="1">
            <a:off x="5076056" y="764704"/>
            <a:ext cx="437875" cy="334151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19" name="Google Shape;119;p17"/>
          <p:cNvSpPr/>
          <p:nvPr/>
        </p:nvSpPr>
        <p:spPr>
          <a:xfrm>
            <a:off x="5508104" y="548680"/>
            <a:ext cx="33843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Inserisci </a:t>
            </a:r>
            <a:r>
              <a:rPr b="1" i="0" lang="it-IT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nome</a:t>
            </a: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1" i="0" lang="it-IT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cognome 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la tua </a:t>
            </a:r>
            <a:r>
              <a:rPr b="0" i="1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liceo (</a:t>
            </a:r>
            <a:r>
              <a:rPr b="1" i="0" lang="it-IT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nomeutente@liceobellinzona.ch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4355976" y="4005064"/>
            <a:ext cx="43924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poi selezione </a:t>
            </a:r>
            <a:r>
              <a:rPr b="1" i="0" lang="it-IT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allievo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 tipo utente e inserisci la tua </a:t>
            </a:r>
            <a:r>
              <a:rPr b="1" i="0" lang="it-IT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classe attuale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139952" y="5157192"/>
            <a:ext cx="302433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it-IT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Clicca qui</a:t>
            </a:r>
            <a:endParaRPr b="1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 flipH="1">
            <a:off x="4139952" y="5301208"/>
            <a:ext cx="1008111" cy="118127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24744"/>
            <a:ext cx="8898189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/>
          <p:nvPr/>
        </p:nvSpPr>
        <p:spPr>
          <a:xfrm rot="-1411398">
            <a:off x="2914603" y="3104564"/>
            <a:ext cx="2448272" cy="5036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23F3B"/>
              </a:gs>
              <a:gs pos="100000">
                <a:srgbClr val="FFC2BF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Clicca qua!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t-IT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Nella posta della scuola oppure se l’hai inoltrata ad un altro tuo indirizzo troverai l’e-mail di conferma con il link da cliccare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1916832"/>
            <a:ext cx="66294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/>
          <p:nvPr/>
        </p:nvSpPr>
        <p:spPr>
          <a:xfrm rot="-1411398">
            <a:off x="6442995" y="3392595"/>
            <a:ext cx="2448272" cy="5036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23F3B"/>
              </a:gs>
              <a:gs pos="100000">
                <a:srgbClr val="FFC2BF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Clicca qua!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it-IT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 apre una nuova pagina di scuol@libe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4313" y="2343150"/>
            <a:ext cx="8715375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/>
          <p:nvPr/>
        </p:nvSpPr>
        <p:spPr>
          <a:xfrm rot="1785396">
            <a:off x="719157" y="4003352"/>
            <a:ext cx="2448272" cy="5036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23F3B"/>
              </a:gs>
              <a:gs pos="100000">
                <a:srgbClr val="FFC2BF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Clicca qua!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4105448" y="3184098"/>
            <a:ext cx="1970094" cy="21602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1" lang="it-IT" sz="10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orientalis@liceobellinzona.ch</a:t>
            </a:r>
            <a:endParaRPr b="0" i="1" sz="10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8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75" y="0"/>
            <a:ext cx="9010650" cy="71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 rot="-1689103">
            <a:off x="5698134" y="4912869"/>
            <a:ext cx="2448272" cy="503680"/>
          </a:xfrm>
          <a:prstGeom prst="leftArrow">
            <a:avLst>
              <a:gd fmla="val 50000" name="adj1"/>
              <a:gd fmla="val 50000" name="adj2"/>
            </a:avLst>
          </a:prstGeom>
          <a:gradFill>
            <a:gsLst>
              <a:gs pos="0">
                <a:srgbClr val="D23F3B"/>
              </a:gs>
              <a:gs pos="100000">
                <a:srgbClr val="FFC2BF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b="0" i="0" lang="it-IT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Clicca qua!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