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527" r:id="rId3"/>
    <p:sldId id="574" r:id="rId4"/>
    <p:sldId id="575" r:id="rId5"/>
    <p:sldId id="576" r:id="rId6"/>
    <p:sldId id="577" r:id="rId7"/>
    <p:sldId id="578" r:id="rId8"/>
    <p:sldId id="579" r:id="rId9"/>
    <p:sldId id="580" r:id="rId10"/>
    <p:sldId id="581" r:id="rId11"/>
    <p:sldId id="582" r:id="rId12"/>
    <p:sldId id="583" r:id="rId13"/>
    <p:sldId id="584" r:id="rId14"/>
    <p:sldId id="585" r:id="rId15"/>
    <p:sldId id="586" r:id="rId16"/>
  </p:sldIdLst>
  <p:sldSz cx="12192000" cy="6858000"/>
  <p:notesSz cx="6858000" cy="9144000"/>
  <p:defaultTextStyle>
    <a:defPPr>
      <a:defRPr lang="it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1620"/>
    <a:srgbClr val="FF89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7"/>
    <p:restoredTop sz="79292"/>
  </p:normalViewPr>
  <p:slideViewPr>
    <p:cSldViewPr snapToGrid="0" snapToObjects="1">
      <p:cViewPr varScale="1">
        <p:scale>
          <a:sx n="154" d="100"/>
          <a:sy n="154" d="100"/>
        </p:scale>
        <p:origin x="13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D163FE-CBB1-49D5-B147-AA806204DD7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EA92BBE-13A4-4710-934A-ADE17028F975}">
      <dgm:prSet phldrT="[Testo]" custT="1"/>
      <dgm:spPr/>
      <dgm:t>
        <a:bodyPr/>
        <a:lstStyle/>
        <a:p>
          <a:r>
            <a:rPr lang="it-CH" sz="1800" dirty="0"/>
            <a:t>25 GIUGNO 2025</a:t>
          </a:r>
          <a:endParaRPr lang="it-IT" sz="1800" dirty="0"/>
        </a:p>
      </dgm:t>
    </dgm:pt>
    <dgm:pt modelId="{441DE779-3012-4D2C-B215-22D0CD2D671E}" type="parTrans" cxnId="{503A83FD-30B3-4995-920D-D35B46D1BCA5}">
      <dgm:prSet/>
      <dgm:spPr/>
      <dgm:t>
        <a:bodyPr/>
        <a:lstStyle/>
        <a:p>
          <a:endParaRPr lang="it-IT"/>
        </a:p>
      </dgm:t>
    </dgm:pt>
    <dgm:pt modelId="{BA7D94BB-7C85-4DA0-B0C0-C43DA6BA5B89}" type="sibTrans" cxnId="{503A83FD-30B3-4995-920D-D35B46D1BCA5}">
      <dgm:prSet/>
      <dgm:spPr/>
      <dgm:t>
        <a:bodyPr/>
        <a:lstStyle/>
        <a:p>
          <a:endParaRPr lang="it-IT"/>
        </a:p>
      </dgm:t>
    </dgm:pt>
    <dgm:pt modelId="{35D97AF8-48FE-49D2-9FE2-6C1EA14FC02C}">
      <dgm:prSet phldrT="[Testo]"/>
      <dgm:spPr/>
      <dgm:t>
        <a:bodyPr/>
        <a:lstStyle/>
        <a:p>
          <a:r>
            <a:rPr lang="it-CH" dirty="0"/>
            <a:t>Formulario di iscrizione</a:t>
          </a:r>
        </a:p>
        <a:p>
          <a:r>
            <a:rPr lang="it-CH" dirty="0"/>
            <a:t>con documentazione</a:t>
          </a:r>
          <a:endParaRPr lang="it-IT" dirty="0"/>
        </a:p>
      </dgm:t>
    </dgm:pt>
    <dgm:pt modelId="{A1B6A52C-B61D-4B02-954A-DEA356405C4C}" type="parTrans" cxnId="{8BC2B1C9-0F8C-41F3-A0E9-184477A45680}">
      <dgm:prSet/>
      <dgm:spPr/>
      <dgm:t>
        <a:bodyPr/>
        <a:lstStyle/>
        <a:p>
          <a:endParaRPr lang="it-IT"/>
        </a:p>
      </dgm:t>
    </dgm:pt>
    <dgm:pt modelId="{083CCA19-CB4D-40A4-A74F-DAD17E008C9F}" type="sibTrans" cxnId="{8BC2B1C9-0F8C-41F3-A0E9-184477A45680}">
      <dgm:prSet/>
      <dgm:spPr/>
      <dgm:t>
        <a:bodyPr/>
        <a:lstStyle/>
        <a:p>
          <a:endParaRPr lang="it-IT"/>
        </a:p>
      </dgm:t>
    </dgm:pt>
    <dgm:pt modelId="{FC47431D-FA92-48EC-8078-85839D7046C3}">
      <dgm:prSet phldrT="[Testo]"/>
      <dgm:spPr/>
      <dgm:t>
        <a:bodyPr/>
        <a:lstStyle/>
        <a:p>
          <a:r>
            <a:rPr lang="it-CH" dirty="0"/>
            <a:t>da richiedere in segreteria o scaricare</a:t>
          </a:r>
          <a:endParaRPr lang="it-IT" dirty="0"/>
        </a:p>
      </dgm:t>
    </dgm:pt>
    <dgm:pt modelId="{7BE60902-CFDB-4513-A201-1C62022B9E5E}" type="parTrans" cxnId="{926A6ACD-3F72-4636-BD06-FDE75242F219}">
      <dgm:prSet/>
      <dgm:spPr/>
      <dgm:t>
        <a:bodyPr/>
        <a:lstStyle/>
        <a:p>
          <a:endParaRPr lang="it-IT"/>
        </a:p>
      </dgm:t>
    </dgm:pt>
    <dgm:pt modelId="{A97F65AB-30C8-465D-A212-049CC5591C0B}" type="sibTrans" cxnId="{926A6ACD-3F72-4636-BD06-FDE75242F219}">
      <dgm:prSet/>
      <dgm:spPr/>
      <dgm:t>
        <a:bodyPr/>
        <a:lstStyle/>
        <a:p>
          <a:endParaRPr lang="it-IT"/>
        </a:p>
      </dgm:t>
    </dgm:pt>
    <dgm:pt modelId="{421F8631-189E-418A-AC0C-53B82A8B42F0}">
      <dgm:prSet phldrT="[Testo]"/>
      <dgm:spPr/>
      <dgm:t>
        <a:bodyPr/>
        <a:lstStyle/>
        <a:p>
          <a:r>
            <a:rPr lang="it-CH" dirty="0"/>
            <a:t>da inviare o consegnare alla segreteria del Liceo</a:t>
          </a:r>
          <a:endParaRPr lang="it-IT" dirty="0"/>
        </a:p>
      </dgm:t>
    </dgm:pt>
    <dgm:pt modelId="{2832AC4D-853D-4A0F-B797-66DEB43C6453}" type="parTrans" cxnId="{923B17B7-0FC5-4BC3-9EF9-4D66422B1ADA}">
      <dgm:prSet/>
      <dgm:spPr/>
      <dgm:t>
        <a:bodyPr/>
        <a:lstStyle/>
        <a:p>
          <a:endParaRPr lang="it-IT"/>
        </a:p>
      </dgm:t>
    </dgm:pt>
    <dgm:pt modelId="{FA3E41D0-220C-45CB-8EB6-ADC8624058F8}" type="sibTrans" cxnId="{923B17B7-0FC5-4BC3-9EF9-4D66422B1ADA}">
      <dgm:prSet/>
      <dgm:spPr/>
      <dgm:t>
        <a:bodyPr/>
        <a:lstStyle/>
        <a:p>
          <a:endParaRPr lang="it-IT"/>
        </a:p>
      </dgm:t>
    </dgm:pt>
    <dgm:pt modelId="{34329A4F-6C3A-4489-8CC6-4B866F851C06}">
      <dgm:prSet phldrT="[Testo]"/>
      <dgm:spPr/>
      <dgm:t>
        <a:bodyPr/>
        <a:lstStyle/>
        <a:p>
          <a:r>
            <a:rPr lang="it-CH" dirty="0"/>
            <a:t>Tre gruppi con al massimo 75 iscritti</a:t>
          </a:r>
          <a:endParaRPr lang="it-IT" dirty="0"/>
        </a:p>
      </dgm:t>
    </dgm:pt>
    <dgm:pt modelId="{D1C5D79F-3D49-4432-9132-9CA0933D3B3C}" type="parTrans" cxnId="{C145EDEC-6D61-413A-AB00-E4613B59E81E}">
      <dgm:prSet/>
      <dgm:spPr/>
      <dgm:t>
        <a:bodyPr/>
        <a:lstStyle/>
        <a:p>
          <a:endParaRPr lang="it-IT"/>
        </a:p>
      </dgm:t>
    </dgm:pt>
    <dgm:pt modelId="{A16E8727-574D-4F9F-AB0D-0AF4F0EBF220}" type="sibTrans" cxnId="{C145EDEC-6D61-413A-AB00-E4613B59E81E}">
      <dgm:prSet/>
      <dgm:spPr/>
      <dgm:t>
        <a:bodyPr/>
        <a:lstStyle/>
        <a:p>
          <a:endParaRPr lang="it-IT"/>
        </a:p>
      </dgm:t>
    </dgm:pt>
    <dgm:pt modelId="{F37C3EB0-366B-4F44-8E01-0D90435872F0}">
      <dgm:prSet phldrT="[Testo]"/>
      <dgm:spPr/>
      <dgm:t>
        <a:bodyPr/>
        <a:lstStyle/>
        <a:p>
          <a:r>
            <a:rPr lang="it-CH" dirty="0"/>
            <a:t>Allestimento della graduatoria</a:t>
          </a:r>
          <a:endParaRPr lang="it-IT" dirty="0"/>
        </a:p>
      </dgm:t>
    </dgm:pt>
    <dgm:pt modelId="{0C205076-7097-4F45-AD6F-880DCFEEE6F6}" type="parTrans" cxnId="{DAD9FC3C-E856-4FE6-B911-A4D99AB31C70}">
      <dgm:prSet/>
      <dgm:spPr/>
      <dgm:t>
        <a:bodyPr/>
        <a:lstStyle/>
        <a:p>
          <a:endParaRPr lang="it-IT"/>
        </a:p>
      </dgm:t>
    </dgm:pt>
    <dgm:pt modelId="{D0D46113-D665-4B4F-A368-3FCE7F3B1007}" type="sibTrans" cxnId="{DAD9FC3C-E856-4FE6-B911-A4D99AB31C70}">
      <dgm:prSet/>
      <dgm:spPr/>
      <dgm:t>
        <a:bodyPr/>
        <a:lstStyle/>
        <a:p>
          <a:endParaRPr lang="it-IT"/>
        </a:p>
      </dgm:t>
    </dgm:pt>
    <dgm:pt modelId="{9C689DE1-3608-42D7-BFCD-1D57582D8C35}" type="pres">
      <dgm:prSet presAssocID="{7ED163FE-CBB1-49D5-B147-AA806204DD7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1F03463-772B-43A6-BEC4-58D2952B64C6}" type="pres">
      <dgm:prSet presAssocID="{FEA92BBE-13A4-4710-934A-ADE17028F975}" presName="hierRoot1" presStyleCnt="0"/>
      <dgm:spPr/>
    </dgm:pt>
    <dgm:pt modelId="{4A6A8D8A-5824-4679-83CD-FEBFEFFC211F}" type="pres">
      <dgm:prSet presAssocID="{FEA92BBE-13A4-4710-934A-ADE17028F975}" presName="composite" presStyleCnt="0"/>
      <dgm:spPr/>
    </dgm:pt>
    <dgm:pt modelId="{E1FA4A71-DBD6-48D8-8A1A-A7E0513516B6}" type="pres">
      <dgm:prSet presAssocID="{FEA92BBE-13A4-4710-934A-ADE17028F975}" presName="background" presStyleLbl="node0" presStyleIdx="0" presStyleCnt="1"/>
      <dgm:spPr/>
    </dgm:pt>
    <dgm:pt modelId="{8CEFBF9D-0920-4BCE-A616-C8A39CC7913D}" type="pres">
      <dgm:prSet presAssocID="{FEA92BBE-13A4-4710-934A-ADE17028F975}" presName="text" presStyleLbl="fgAcc0" presStyleIdx="0" presStyleCnt="1" custLinFactNeighborX="13179" custLinFactNeighborY="12034">
        <dgm:presLayoutVars>
          <dgm:chPref val="3"/>
        </dgm:presLayoutVars>
      </dgm:prSet>
      <dgm:spPr/>
    </dgm:pt>
    <dgm:pt modelId="{593C2F4D-A1B0-4157-B5D1-AA5A8C4DC85B}" type="pres">
      <dgm:prSet presAssocID="{FEA92BBE-13A4-4710-934A-ADE17028F975}" presName="hierChild2" presStyleCnt="0"/>
      <dgm:spPr/>
    </dgm:pt>
    <dgm:pt modelId="{E513EE95-7AA6-4B16-A4E5-B235929A222F}" type="pres">
      <dgm:prSet presAssocID="{A1B6A52C-B61D-4B02-954A-DEA356405C4C}" presName="Name10" presStyleLbl="parChTrans1D2" presStyleIdx="0" presStyleCnt="2"/>
      <dgm:spPr/>
    </dgm:pt>
    <dgm:pt modelId="{8311E998-F73F-4EFB-A3CA-F12FB81CE366}" type="pres">
      <dgm:prSet presAssocID="{35D97AF8-48FE-49D2-9FE2-6C1EA14FC02C}" presName="hierRoot2" presStyleCnt="0"/>
      <dgm:spPr/>
    </dgm:pt>
    <dgm:pt modelId="{E0271439-EA9A-48BC-B26E-6F724C95E2E9}" type="pres">
      <dgm:prSet presAssocID="{35D97AF8-48FE-49D2-9FE2-6C1EA14FC02C}" presName="composite2" presStyleCnt="0"/>
      <dgm:spPr/>
    </dgm:pt>
    <dgm:pt modelId="{CE46C3EA-741B-48B7-9DF6-3A0870890717}" type="pres">
      <dgm:prSet presAssocID="{35D97AF8-48FE-49D2-9FE2-6C1EA14FC02C}" presName="background2" presStyleLbl="node2" presStyleIdx="0" presStyleCnt="2"/>
      <dgm:spPr/>
    </dgm:pt>
    <dgm:pt modelId="{C2D1B281-B49E-4F23-82E8-4F04167D97FB}" type="pres">
      <dgm:prSet presAssocID="{35D97AF8-48FE-49D2-9FE2-6C1EA14FC02C}" presName="text2" presStyleLbl="fgAcc2" presStyleIdx="0" presStyleCnt="2">
        <dgm:presLayoutVars>
          <dgm:chPref val="3"/>
        </dgm:presLayoutVars>
      </dgm:prSet>
      <dgm:spPr/>
    </dgm:pt>
    <dgm:pt modelId="{ACA7B6CD-6A4B-4ABA-A36E-9985F02D1C3C}" type="pres">
      <dgm:prSet presAssocID="{35D97AF8-48FE-49D2-9FE2-6C1EA14FC02C}" presName="hierChild3" presStyleCnt="0"/>
      <dgm:spPr/>
    </dgm:pt>
    <dgm:pt modelId="{AEC4D9E0-B038-4815-B266-72055AB8527C}" type="pres">
      <dgm:prSet presAssocID="{7BE60902-CFDB-4513-A201-1C62022B9E5E}" presName="Name17" presStyleLbl="parChTrans1D3" presStyleIdx="0" presStyleCnt="3"/>
      <dgm:spPr/>
    </dgm:pt>
    <dgm:pt modelId="{23F45665-0C15-4F5F-AC32-E35AEBE9376E}" type="pres">
      <dgm:prSet presAssocID="{FC47431D-FA92-48EC-8078-85839D7046C3}" presName="hierRoot3" presStyleCnt="0"/>
      <dgm:spPr/>
    </dgm:pt>
    <dgm:pt modelId="{3A907CB8-D040-46C5-BA96-D466EB850057}" type="pres">
      <dgm:prSet presAssocID="{FC47431D-FA92-48EC-8078-85839D7046C3}" presName="composite3" presStyleCnt="0"/>
      <dgm:spPr/>
    </dgm:pt>
    <dgm:pt modelId="{CA490874-2B2E-4F2B-BF1E-E0EDAE29B857}" type="pres">
      <dgm:prSet presAssocID="{FC47431D-FA92-48EC-8078-85839D7046C3}" presName="background3" presStyleLbl="node3" presStyleIdx="0" presStyleCnt="3"/>
      <dgm:spPr/>
    </dgm:pt>
    <dgm:pt modelId="{471F993C-D488-4638-9121-0288EC18E1DE}" type="pres">
      <dgm:prSet presAssocID="{FC47431D-FA92-48EC-8078-85839D7046C3}" presName="text3" presStyleLbl="fgAcc3" presStyleIdx="0" presStyleCnt="3">
        <dgm:presLayoutVars>
          <dgm:chPref val="3"/>
        </dgm:presLayoutVars>
      </dgm:prSet>
      <dgm:spPr/>
    </dgm:pt>
    <dgm:pt modelId="{630C6234-ACF8-4185-A966-A3307C2A9CB4}" type="pres">
      <dgm:prSet presAssocID="{FC47431D-FA92-48EC-8078-85839D7046C3}" presName="hierChild4" presStyleCnt="0"/>
      <dgm:spPr/>
    </dgm:pt>
    <dgm:pt modelId="{BFE3CD96-8E56-458D-B07F-5EB51258A2A2}" type="pres">
      <dgm:prSet presAssocID="{2832AC4D-853D-4A0F-B797-66DEB43C6453}" presName="Name17" presStyleLbl="parChTrans1D3" presStyleIdx="1" presStyleCnt="3"/>
      <dgm:spPr/>
    </dgm:pt>
    <dgm:pt modelId="{02CE2A37-5270-4379-A014-265A8648D42E}" type="pres">
      <dgm:prSet presAssocID="{421F8631-189E-418A-AC0C-53B82A8B42F0}" presName="hierRoot3" presStyleCnt="0"/>
      <dgm:spPr/>
    </dgm:pt>
    <dgm:pt modelId="{EA8A6DF4-96F0-498C-B018-8B16CA3EAF31}" type="pres">
      <dgm:prSet presAssocID="{421F8631-189E-418A-AC0C-53B82A8B42F0}" presName="composite3" presStyleCnt="0"/>
      <dgm:spPr/>
    </dgm:pt>
    <dgm:pt modelId="{669F826C-62AB-40AB-9AEB-14E559D32279}" type="pres">
      <dgm:prSet presAssocID="{421F8631-189E-418A-AC0C-53B82A8B42F0}" presName="background3" presStyleLbl="node3" presStyleIdx="1" presStyleCnt="3"/>
      <dgm:spPr/>
    </dgm:pt>
    <dgm:pt modelId="{885BCDEB-490A-4627-AAF7-57D605945814}" type="pres">
      <dgm:prSet presAssocID="{421F8631-189E-418A-AC0C-53B82A8B42F0}" presName="text3" presStyleLbl="fgAcc3" presStyleIdx="1" presStyleCnt="3">
        <dgm:presLayoutVars>
          <dgm:chPref val="3"/>
        </dgm:presLayoutVars>
      </dgm:prSet>
      <dgm:spPr/>
    </dgm:pt>
    <dgm:pt modelId="{4025BEE7-989A-4183-A7E5-DEC2E0C25059}" type="pres">
      <dgm:prSet presAssocID="{421F8631-189E-418A-AC0C-53B82A8B42F0}" presName="hierChild4" presStyleCnt="0"/>
      <dgm:spPr/>
    </dgm:pt>
    <dgm:pt modelId="{32B154AB-3A50-460C-8DAF-F504AF923C73}" type="pres">
      <dgm:prSet presAssocID="{D1C5D79F-3D49-4432-9132-9CA0933D3B3C}" presName="Name10" presStyleLbl="parChTrans1D2" presStyleIdx="1" presStyleCnt="2"/>
      <dgm:spPr/>
    </dgm:pt>
    <dgm:pt modelId="{E8243A3C-42E9-4E18-A84C-0419D4660FE5}" type="pres">
      <dgm:prSet presAssocID="{34329A4F-6C3A-4489-8CC6-4B866F851C06}" presName="hierRoot2" presStyleCnt="0"/>
      <dgm:spPr/>
    </dgm:pt>
    <dgm:pt modelId="{E8A704C0-B0CF-44C9-BBE5-16A215F08D3A}" type="pres">
      <dgm:prSet presAssocID="{34329A4F-6C3A-4489-8CC6-4B866F851C06}" presName="composite2" presStyleCnt="0"/>
      <dgm:spPr/>
    </dgm:pt>
    <dgm:pt modelId="{D527486E-8450-41EA-8A00-65AC5DD79D1D}" type="pres">
      <dgm:prSet presAssocID="{34329A4F-6C3A-4489-8CC6-4B866F851C06}" presName="background2" presStyleLbl="node2" presStyleIdx="1" presStyleCnt="2"/>
      <dgm:spPr/>
    </dgm:pt>
    <dgm:pt modelId="{EA11C127-366B-4496-B305-5852A953CE0F}" type="pres">
      <dgm:prSet presAssocID="{34329A4F-6C3A-4489-8CC6-4B866F851C06}" presName="text2" presStyleLbl="fgAcc2" presStyleIdx="1" presStyleCnt="2">
        <dgm:presLayoutVars>
          <dgm:chPref val="3"/>
        </dgm:presLayoutVars>
      </dgm:prSet>
      <dgm:spPr/>
    </dgm:pt>
    <dgm:pt modelId="{BF54C4D7-DBD5-4F52-BC78-1259953B303A}" type="pres">
      <dgm:prSet presAssocID="{34329A4F-6C3A-4489-8CC6-4B866F851C06}" presName="hierChild3" presStyleCnt="0"/>
      <dgm:spPr/>
    </dgm:pt>
    <dgm:pt modelId="{ED7E8E3A-DD7D-4ED0-AC9B-DBEE20B1BCDE}" type="pres">
      <dgm:prSet presAssocID="{0C205076-7097-4F45-AD6F-880DCFEEE6F6}" presName="Name17" presStyleLbl="parChTrans1D3" presStyleIdx="2" presStyleCnt="3"/>
      <dgm:spPr/>
    </dgm:pt>
    <dgm:pt modelId="{864B47A9-D4CC-4377-BBDB-129B62437D9E}" type="pres">
      <dgm:prSet presAssocID="{F37C3EB0-366B-4F44-8E01-0D90435872F0}" presName="hierRoot3" presStyleCnt="0"/>
      <dgm:spPr/>
    </dgm:pt>
    <dgm:pt modelId="{1557CDC6-9E12-4331-859F-DC47730CA0B2}" type="pres">
      <dgm:prSet presAssocID="{F37C3EB0-366B-4F44-8E01-0D90435872F0}" presName="composite3" presStyleCnt="0"/>
      <dgm:spPr/>
    </dgm:pt>
    <dgm:pt modelId="{F30185DC-212E-4272-BA34-4BBB54793A5F}" type="pres">
      <dgm:prSet presAssocID="{F37C3EB0-366B-4F44-8E01-0D90435872F0}" presName="background3" presStyleLbl="node3" presStyleIdx="2" presStyleCnt="3"/>
      <dgm:spPr/>
    </dgm:pt>
    <dgm:pt modelId="{F96D926A-9EAC-4F52-B32C-9360856C8F4A}" type="pres">
      <dgm:prSet presAssocID="{F37C3EB0-366B-4F44-8E01-0D90435872F0}" presName="text3" presStyleLbl="fgAcc3" presStyleIdx="2" presStyleCnt="3" custLinFactNeighborX="588" custLinFactNeighborY="2777">
        <dgm:presLayoutVars>
          <dgm:chPref val="3"/>
        </dgm:presLayoutVars>
      </dgm:prSet>
      <dgm:spPr/>
    </dgm:pt>
    <dgm:pt modelId="{DF6A31EE-5DA4-4597-8BC2-71F630942183}" type="pres">
      <dgm:prSet presAssocID="{F37C3EB0-366B-4F44-8E01-0D90435872F0}" presName="hierChild4" presStyleCnt="0"/>
      <dgm:spPr/>
    </dgm:pt>
  </dgm:ptLst>
  <dgm:cxnLst>
    <dgm:cxn modelId="{284DB121-5615-4C7F-BCF4-DB3D59B8999B}" type="presOf" srcId="{D1C5D79F-3D49-4432-9132-9CA0933D3B3C}" destId="{32B154AB-3A50-460C-8DAF-F504AF923C73}" srcOrd="0" destOrd="0" presId="urn:microsoft.com/office/officeart/2005/8/layout/hierarchy1"/>
    <dgm:cxn modelId="{876F9B26-4758-4F18-A7C7-7535CFCB9397}" type="presOf" srcId="{0C205076-7097-4F45-AD6F-880DCFEEE6F6}" destId="{ED7E8E3A-DD7D-4ED0-AC9B-DBEE20B1BCDE}" srcOrd="0" destOrd="0" presId="urn:microsoft.com/office/officeart/2005/8/layout/hierarchy1"/>
    <dgm:cxn modelId="{DAD9FC3C-E856-4FE6-B911-A4D99AB31C70}" srcId="{34329A4F-6C3A-4489-8CC6-4B866F851C06}" destId="{F37C3EB0-366B-4F44-8E01-0D90435872F0}" srcOrd="0" destOrd="0" parTransId="{0C205076-7097-4F45-AD6F-880DCFEEE6F6}" sibTransId="{D0D46113-D665-4B4F-A368-3FCE7F3B1007}"/>
    <dgm:cxn modelId="{02C8FF46-7088-4108-A24A-BA1DBD922D69}" type="presOf" srcId="{421F8631-189E-418A-AC0C-53B82A8B42F0}" destId="{885BCDEB-490A-4627-AAF7-57D605945814}" srcOrd="0" destOrd="0" presId="urn:microsoft.com/office/officeart/2005/8/layout/hierarchy1"/>
    <dgm:cxn modelId="{9CA0166C-CF55-4372-946C-245BBC1E30FC}" type="presOf" srcId="{7ED163FE-CBB1-49D5-B147-AA806204DD77}" destId="{9C689DE1-3608-42D7-BFCD-1D57582D8C35}" srcOrd="0" destOrd="0" presId="urn:microsoft.com/office/officeart/2005/8/layout/hierarchy1"/>
    <dgm:cxn modelId="{923B17B7-0FC5-4BC3-9EF9-4D66422B1ADA}" srcId="{35D97AF8-48FE-49D2-9FE2-6C1EA14FC02C}" destId="{421F8631-189E-418A-AC0C-53B82A8B42F0}" srcOrd="1" destOrd="0" parTransId="{2832AC4D-853D-4A0F-B797-66DEB43C6453}" sibTransId="{FA3E41D0-220C-45CB-8EB6-ADC8624058F8}"/>
    <dgm:cxn modelId="{8D3594C0-A90B-4325-B299-E9DBF45AC8BC}" type="presOf" srcId="{F37C3EB0-366B-4F44-8E01-0D90435872F0}" destId="{F96D926A-9EAC-4F52-B32C-9360856C8F4A}" srcOrd="0" destOrd="0" presId="urn:microsoft.com/office/officeart/2005/8/layout/hierarchy1"/>
    <dgm:cxn modelId="{516232C6-3213-45E3-BFF5-067C92162178}" type="presOf" srcId="{2832AC4D-853D-4A0F-B797-66DEB43C6453}" destId="{BFE3CD96-8E56-458D-B07F-5EB51258A2A2}" srcOrd="0" destOrd="0" presId="urn:microsoft.com/office/officeart/2005/8/layout/hierarchy1"/>
    <dgm:cxn modelId="{8BC2B1C9-0F8C-41F3-A0E9-184477A45680}" srcId="{FEA92BBE-13A4-4710-934A-ADE17028F975}" destId="{35D97AF8-48FE-49D2-9FE2-6C1EA14FC02C}" srcOrd="0" destOrd="0" parTransId="{A1B6A52C-B61D-4B02-954A-DEA356405C4C}" sibTransId="{083CCA19-CB4D-40A4-A74F-DAD17E008C9F}"/>
    <dgm:cxn modelId="{926A6ACD-3F72-4636-BD06-FDE75242F219}" srcId="{35D97AF8-48FE-49D2-9FE2-6C1EA14FC02C}" destId="{FC47431D-FA92-48EC-8078-85839D7046C3}" srcOrd="0" destOrd="0" parTransId="{7BE60902-CFDB-4513-A201-1C62022B9E5E}" sibTransId="{A97F65AB-30C8-465D-A212-049CC5591C0B}"/>
    <dgm:cxn modelId="{D3DEFCCE-8E72-4D13-BF22-0CE6A9E35A35}" type="presOf" srcId="{FC47431D-FA92-48EC-8078-85839D7046C3}" destId="{471F993C-D488-4638-9121-0288EC18E1DE}" srcOrd="0" destOrd="0" presId="urn:microsoft.com/office/officeart/2005/8/layout/hierarchy1"/>
    <dgm:cxn modelId="{87EA2BD3-F76F-4909-88B4-0A2AF2A1146A}" type="presOf" srcId="{35D97AF8-48FE-49D2-9FE2-6C1EA14FC02C}" destId="{C2D1B281-B49E-4F23-82E8-4F04167D97FB}" srcOrd="0" destOrd="0" presId="urn:microsoft.com/office/officeart/2005/8/layout/hierarchy1"/>
    <dgm:cxn modelId="{053318DF-8039-43B3-A8EB-23514A5A99DA}" type="presOf" srcId="{A1B6A52C-B61D-4B02-954A-DEA356405C4C}" destId="{E513EE95-7AA6-4B16-A4E5-B235929A222F}" srcOrd="0" destOrd="0" presId="urn:microsoft.com/office/officeart/2005/8/layout/hierarchy1"/>
    <dgm:cxn modelId="{C145EDEC-6D61-413A-AB00-E4613B59E81E}" srcId="{FEA92BBE-13A4-4710-934A-ADE17028F975}" destId="{34329A4F-6C3A-4489-8CC6-4B866F851C06}" srcOrd="1" destOrd="0" parTransId="{D1C5D79F-3D49-4432-9132-9CA0933D3B3C}" sibTransId="{A16E8727-574D-4F9F-AB0D-0AF4F0EBF220}"/>
    <dgm:cxn modelId="{2AF53DF1-E552-4138-BAD8-1281F6CB97B8}" type="presOf" srcId="{34329A4F-6C3A-4489-8CC6-4B866F851C06}" destId="{EA11C127-366B-4496-B305-5852A953CE0F}" srcOrd="0" destOrd="0" presId="urn:microsoft.com/office/officeart/2005/8/layout/hierarchy1"/>
    <dgm:cxn modelId="{24D628F2-528E-4701-B7BD-C4872B4EDF35}" type="presOf" srcId="{FEA92BBE-13A4-4710-934A-ADE17028F975}" destId="{8CEFBF9D-0920-4BCE-A616-C8A39CC7913D}" srcOrd="0" destOrd="0" presId="urn:microsoft.com/office/officeart/2005/8/layout/hierarchy1"/>
    <dgm:cxn modelId="{53C44FF2-5F0F-4899-AD72-6C79F438A6AC}" type="presOf" srcId="{7BE60902-CFDB-4513-A201-1C62022B9E5E}" destId="{AEC4D9E0-B038-4815-B266-72055AB8527C}" srcOrd="0" destOrd="0" presId="urn:microsoft.com/office/officeart/2005/8/layout/hierarchy1"/>
    <dgm:cxn modelId="{503A83FD-30B3-4995-920D-D35B46D1BCA5}" srcId="{7ED163FE-CBB1-49D5-B147-AA806204DD77}" destId="{FEA92BBE-13A4-4710-934A-ADE17028F975}" srcOrd="0" destOrd="0" parTransId="{441DE779-3012-4D2C-B215-22D0CD2D671E}" sibTransId="{BA7D94BB-7C85-4DA0-B0C0-C43DA6BA5B89}"/>
    <dgm:cxn modelId="{6866AF89-8358-47EB-974D-B409416A450F}" type="presParOf" srcId="{9C689DE1-3608-42D7-BFCD-1D57582D8C35}" destId="{01F03463-772B-43A6-BEC4-58D2952B64C6}" srcOrd="0" destOrd="0" presId="urn:microsoft.com/office/officeart/2005/8/layout/hierarchy1"/>
    <dgm:cxn modelId="{DC4F7958-942C-49D5-B6B8-7CD4E54E6743}" type="presParOf" srcId="{01F03463-772B-43A6-BEC4-58D2952B64C6}" destId="{4A6A8D8A-5824-4679-83CD-FEBFEFFC211F}" srcOrd="0" destOrd="0" presId="urn:microsoft.com/office/officeart/2005/8/layout/hierarchy1"/>
    <dgm:cxn modelId="{C040E8F0-63E8-4A9A-B0CD-B5D72EE73021}" type="presParOf" srcId="{4A6A8D8A-5824-4679-83CD-FEBFEFFC211F}" destId="{E1FA4A71-DBD6-48D8-8A1A-A7E0513516B6}" srcOrd="0" destOrd="0" presId="urn:microsoft.com/office/officeart/2005/8/layout/hierarchy1"/>
    <dgm:cxn modelId="{49057E04-A719-40DD-9E92-A282C35FA672}" type="presParOf" srcId="{4A6A8D8A-5824-4679-83CD-FEBFEFFC211F}" destId="{8CEFBF9D-0920-4BCE-A616-C8A39CC7913D}" srcOrd="1" destOrd="0" presId="urn:microsoft.com/office/officeart/2005/8/layout/hierarchy1"/>
    <dgm:cxn modelId="{9E3F605E-C45E-4669-8E44-6EB5A8E04E4B}" type="presParOf" srcId="{01F03463-772B-43A6-BEC4-58D2952B64C6}" destId="{593C2F4D-A1B0-4157-B5D1-AA5A8C4DC85B}" srcOrd="1" destOrd="0" presId="urn:microsoft.com/office/officeart/2005/8/layout/hierarchy1"/>
    <dgm:cxn modelId="{0066052A-A729-440F-993C-DA353F8F8EB8}" type="presParOf" srcId="{593C2F4D-A1B0-4157-B5D1-AA5A8C4DC85B}" destId="{E513EE95-7AA6-4B16-A4E5-B235929A222F}" srcOrd="0" destOrd="0" presId="urn:microsoft.com/office/officeart/2005/8/layout/hierarchy1"/>
    <dgm:cxn modelId="{AAE98E0E-A8A8-417C-8362-C2BABD02DF51}" type="presParOf" srcId="{593C2F4D-A1B0-4157-B5D1-AA5A8C4DC85B}" destId="{8311E998-F73F-4EFB-A3CA-F12FB81CE366}" srcOrd="1" destOrd="0" presId="urn:microsoft.com/office/officeart/2005/8/layout/hierarchy1"/>
    <dgm:cxn modelId="{50DD0A68-50D7-48BB-90CC-64066B19DDDB}" type="presParOf" srcId="{8311E998-F73F-4EFB-A3CA-F12FB81CE366}" destId="{E0271439-EA9A-48BC-B26E-6F724C95E2E9}" srcOrd="0" destOrd="0" presId="urn:microsoft.com/office/officeart/2005/8/layout/hierarchy1"/>
    <dgm:cxn modelId="{4D13350E-ED22-47B2-8F70-F87B96D4E100}" type="presParOf" srcId="{E0271439-EA9A-48BC-B26E-6F724C95E2E9}" destId="{CE46C3EA-741B-48B7-9DF6-3A0870890717}" srcOrd="0" destOrd="0" presId="urn:microsoft.com/office/officeart/2005/8/layout/hierarchy1"/>
    <dgm:cxn modelId="{A07AB765-EA5B-4341-ABCD-E2157DFA1A11}" type="presParOf" srcId="{E0271439-EA9A-48BC-B26E-6F724C95E2E9}" destId="{C2D1B281-B49E-4F23-82E8-4F04167D97FB}" srcOrd="1" destOrd="0" presId="urn:microsoft.com/office/officeart/2005/8/layout/hierarchy1"/>
    <dgm:cxn modelId="{E94C4937-A076-434C-ABC7-9B449C97C2A9}" type="presParOf" srcId="{8311E998-F73F-4EFB-A3CA-F12FB81CE366}" destId="{ACA7B6CD-6A4B-4ABA-A36E-9985F02D1C3C}" srcOrd="1" destOrd="0" presId="urn:microsoft.com/office/officeart/2005/8/layout/hierarchy1"/>
    <dgm:cxn modelId="{6D8EF5EE-8D37-49BF-8405-366761EA5F9F}" type="presParOf" srcId="{ACA7B6CD-6A4B-4ABA-A36E-9985F02D1C3C}" destId="{AEC4D9E0-B038-4815-B266-72055AB8527C}" srcOrd="0" destOrd="0" presId="urn:microsoft.com/office/officeart/2005/8/layout/hierarchy1"/>
    <dgm:cxn modelId="{6A794FF9-EE6E-4479-A775-F68A1CF5EB7C}" type="presParOf" srcId="{ACA7B6CD-6A4B-4ABA-A36E-9985F02D1C3C}" destId="{23F45665-0C15-4F5F-AC32-E35AEBE9376E}" srcOrd="1" destOrd="0" presId="urn:microsoft.com/office/officeart/2005/8/layout/hierarchy1"/>
    <dgm:cxn modelId="{4E2FE0C8-16B6-4C3E-814D-B7A1E53597B6}" type="presParOf" srcId="{23F45665-0C15-4F5F-AC32-E35AEBE9376E}" destId="{3A907CB8-D040-46C5-BA96-D466EB850057}" srcOrd="0" destOrd="0" presId="urn:microsoft.com/office/officeart/2005/8/layout/hierarchy1"/>
    <dgm:cxn modelId="{061994C9-8B01-447D-8960-0BD23B575F2D}" type="presParOf" srcId="{3A907CB8-D040-46C5-BA96-D466EB850057}" destId="{CA490874-2B2E-4F2B-BF1E-E0EDAE29B857}" srcOrd="0" destOrd="0" presId="urn:microsoft.com/office/officeart/2005/8/layout/hierarchy1"/>
    <dgm:cxn modelId="{9EE700B1-95C2-4DBC-880F-27804BAD0B87}" type="presParOf" srcId="{3A907CB8-D040-46C5-BA96-D466EB850057}" destId="{471F993C-D488-4638-9121-0288EC18E1DE}" srcOrd="1" destOrd="0" presId="urn:microsoft.com/office/officeart/2005/8/layout/hierarchy1"/>
    <dgm:cxn modelId="{FBF98A44-54F5-4EDE-B9BF-6BCAA395A7F2}" type="presParOf" srcId="{23F45665-0C15-4F5F-AC32-E35AEBE9376E}" destId="{630C6234-ACF8-4185-A966-A3307C2A9CB4}" srcOrd="1" destOrd="0" presId="urn:microsoft.com/office/officeart/2005/8/layout/hierarchy1"/>
    <dgm:cxn modelId="{9678CF3E-D172-4D44-9AD5-CB69E0BB6F07}" type="presParOf" srcId="{ACA7B6CD-6A4B-4ABA-A36E-9985F02D1C3C}" destId="{BFE3CD96-8E56-458D-B07F-5EB51258A2A2}" srcOrd="2" destOrd="0" presId="urn:microsoft.com/office/officeart/2005/8/layout/hierarchy1"/>
    <dgm:cxn modelId="{77F8DF70-DDE0-4FEB-B2B9-C6B044EEEE69}" type="presParOf" srcId="{ACA7B6CD-6A4B-4ABA-A36E-9985F02D1C3C}" destId="{02CE2A37-5270-4379-A014-265A8648D42E}" srcOrd="3" destOrd="0" presId="urn:microsoft.com/office/officeart/2005/8/layout/hierarchy1"/>
    <dgm:cxn modelId="{64AEED1A-6994-4C89-B414-45E74C409B97}" type="presParOf" srcId="{02CE2A37-5270-4379-A014-265A8648D42E}" destId="{EA8A6DF4-96F0-498C-B018-8B16CA3EAF31}" srcOrd="0" destOrd="0" presId="urn:microsoft.com/office/officeart/2005/8/layout/hierarchy1"/>
    <dgm:cxn modelId="{BC741942-1B9E-4866-AF39-24B11C57D466}" type="presParOf" srcId="{EA8A6DF4-96F0-498C-B018-8B16CA3EAF31}" destId="{669F826C-62AB-40AB-9AEB-14E559D32279}" srcOrd="0" destOrd="0" presId="urn:microsoft.com/office/officeart/2005/8/layout/hierarchy1"/>
    <dgm:cxn modelId="{D4140543-6DFB-43D4-AA90-FB968F257F9A}" type="presParOf" srcId="{EA8A6DF4-96F0-498C-B018-8B16CA3EAF31}" destId="{885BCDEB-490A-4627-AAF7-57D605945814}" srcOrd="1" destOrd="0" presId="urn:microsoft.com/office/officeart/2005/8/layout/hierarchy1"/>
    <dgm:cxn modelId="{FBB00579-5480-4FE9-8DB1-0DC36FCD81E8}" type="presParOf" srcId="{02CE2A37-5270-4379-A014-265A8648D42E}" destId="{4025BEE7-989A-4183-A7E5-DEC2E0C25059}" srcOrd="1" destOrd="0" presId="urn:microsoft.com/office/officeart/2005/8/layout/hierarchy1"/>
    <dgm:cxn modelId="{DBF14EF2-129E-4DD5-A7C5-BC1061B73C13}" type="presParOf" srcId="{593C2F4D-A1B0-4157-B5D1-AA5A8C4DC85B}" destId="{32B154AB-3A50-460C-8DAF-F504AF923C73}" srcOrd="2" destOrd="0" presId="urn:microsoft.com/office/officeart/2005/8/layout/hierarchy1"/>
    <dgm:cxn modelId="{C166705E-39EF-4B07-A44C-E7085EB0C026}" type="presParOf" srcId="{593C2F4D-A1B0-4157-B5D1-AA5A8C4DC85B}" destId="{E8243A3C-42E9-4E18-A84C-0419D4660FE5}" srcOrd="3" destOrd="0" presId="urn:microsoft.com/office/officeart/2005/8/layout/hierarchy1"/>
    <dgm:cxn modelId="{CDFAC998-1463-4152-9A64-868498298751}" type="presParOf" srcId="{E8243A3C-42E9-4E18-A84C-0419D4660FE5}" destId="{E8A704C0-B0CF-44C9-BBE5-16A215F08D3A}" srcOrd="0" destOrd="0" presId="urn:microsoft.com/office/officeart/2005/8/layout/hierarchy1"/>
    <dgm:cxn modelId="{B12BCF82-BD07-4132-A18F-211E8D296E84}" type="presParOf" srcId="{E8A704C0-B0CF-44C9-BBE5-16A215F08D3A}" destId="{D527486E-8450-41EA-8A00-65AC5DD79D1D}" srcOrd="0" destOrd="0" presId="urn:microsoft.com/office/officeart/2005/8/layout/hierarchy1"/>
    <dgm:cxn modelId="{E4D59725-B08E-408B-9D83-F6CBD4DF5C5C}" type="presParOf" srcId="{E8A704C0-B0CF-44C9-BBE5-16A215F08D3A}" destId="{EA11C127-366B-4496-B305-5852A953CE0F}" srcOrd="1" destOrd="0" presId="urn:microsoft.com/office/officeart/2005/8/layout/hierarchy1"/>
    <dgm:cxn modelId="{3FC54791-E2F0-4A63-B1E4-2A2419B1600E}" type="presParOf" srcId="{E8243A3C-42E9-4E18-A84C-0419D4660FE5}" destId="{BF54C4D7-DBD5-4F52-BC78-1259953B303A}" srcOrd="1" destOrd="0" presId="urn:microsoft.com/office/officeart/2005/8/layout/hierarchy1"/>
    <dgm:cxn modelId="{D57DBE1A-92B1-402B-AF9D-516D348C319F}" type="presParOf" srcId="{BF54C4D7-DBD5-4F52-BC78-1259953B303A}" destId="{ED7E8E3A-DD7D-4ED0-AC9B-DBEE20B1BCDE}" srcOrd="0" destOrd="0" presId="urn:microsoft.com/office/officeart/2005/8/layout/hierarchy1"/>
    <dgm:cxn modelId="{85068609-9B6A-498D-9491-63D3039CA3DE}" type="presParOf" srcId="{BF54C4D7-DBD5-4F52-BC78-1259953B303A}" destId="{864B47A9-D4CC-4377-BBDB-129B62437D9E}" srcOrd="1" destOrd="0" presId="urn:microsoft.com/office/officeart/2005/8/layout/hierarchy1"/>
    <dgm:cxn modelId="{A5E312F6-F3FA-47B6-A53B-C3EB93F64868}" type="presParOf" srcId="{864B47A9-D4CC-4377-BBDB-129B62437D9E}" destId="{1557CDC6-9E12-4331-859F-DC47730CA0B2}" srcOrd="0" destOrd="0" presId="urn:microsoft.com/office/officeart/2005/8/layout/hierarchy1"/>
    <dgm:cxn modelId="{FFFE92AB-B0FB-4F0A-A9DE-24910A5A88F7}" type="presParOf" srcId="{1557CDC6-9E12-4331-859F-DC47730CA0B2}" destId="{F30185DC-212E-4272-BA34-4BBB54793A5F}" srcOrd="0" destOrd="0" presId="urn:microsoft.com/office/officeart/2005/8/layout/hierarchy1"/>
    <dgm:cxn modelId="{DC485368-5E68-4CD9-B78F-74D248052828}" type="presParOf" srcId="{1557CDC6-9E12-4331-859F-DC47730CA0B2}" destId="{F96D926A-9EAC-4F52-B32C-9360856C8F4A}" srcOrd="1" destOrd="0" presId="urn:microsoft.com/office/officeart/2005/8/layout/hierarchy1"/>
    <dgm:cxn modelId="{5010DE67-ACDA-4B15-B07A-C457F25E74F6}" type="presParOf" srcId="{864B47A9-D4CC-4377-BBDB-129B62437D9E}" destId="{DF6A31EE-5DA4-4597-8BC2-71F63094218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BE0DA8-F889-4788-B1AE-1C5369E99F7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3237408-26EB-4339-8683-D91BAE89B8FC}">
      <dgm:prSet phldrT="[Testo]"/>
      <dgm:spPr/>
      <dgm:t>
        <a:bodyPr/>
        <a:lstStyle/>
        <a:p>
          <a:r>
            <a:rPr lang="it-CH" dirty="0"/>
            <a:t>ITALIANO</a:t>
          </a:r>
          <a:endParaRPr lang="it-IT" dirty="0"/>
        </a:p>
      </dgm:t>
    </dgm:pt>
    <dgm:pt modelId="{F86D2DB9-605C-420D-B349-769D862007B0}" type="parTrans" cxnId="{6477E459-BD55-49E7-B2C0-0DD280019F07}">
      <dgm:prSet/>
      <dgm:spPr/>
      <dgm:t>
        <a:bodyPr/>
        <a:lstStyle/>
        <a:p>
          <a:endParaRPr lang="it-IT"/>
        </a:p>
      </dgm:t>
    </dgm:pt>
    <dgm:pt modelId="{4D34F991-9AA7-4144-8D34-9026B892500F}" type="sibTrans" cxnId="{6477E459-BD55-49E7-B2C0-0DD280019F07}">
      <dgm:prSet/>
      <dgm:spPr/>
      <dgm:t>
        <a:bodyPr/>
        <a:lstStyle/>
        <a:p>
          <a:endParaRPr lang="it-IT"/>
        </a:p>
      </dgm:t>
    </dgm:pt>
    <dgm:pt modelId="{D35C0B2F-5201-4A0D-9D48-A89C15464460}">
      <dgm:prSet phldrT="[Testo]"/>
      <dgm:spPr/>
      <dgm:t>
        <a:bodyPr/>
        <a:lstStyle/>
        <a:p>
          <a:r>
            <a:rPr lang="it-CH" dirty="0"/>
            <a:t>MATEMATICA</a:t>
          </a:r>
          <a:endParaRPr lang="it-IT" dirty="0"/>
        </a:p>
      </dgm:t>
    </dgm:pt>
    <dgm:pt modelId="{6B295BE7-1E6F-4718-843A-D3AAD1CF34DF}" type="parTrans" cxnId="{439CFC1E-F48D-4FA2-A91B-68772F1B3C69}">
      <dgm:prSet/>
      <dgm:spPr/>
      <dgm:t>
        <a:bodyPr/>
        <a:lstStyle/>
        <a:p>
          <a:endParaRPr lang="it-IT"/>
        </a:p>
      </dgm:t>
    </dgm:pt>
    <dgm:pt modelId="{7F424C29-BF91-47D6-93B3-A4B90F638D7A}" type="sibTrans" cxnId="{439CFC1E-F48D-4FA2-A91B-68772F1B3C69}">
      <dgm:prSet/>
      <dgm:spPr/>
      <dgm:t>
        <a:bodyPr/>
        <a:lstStyle/>
        <a:p>
          <a:endParaRPr lang="it-IT"/>
        </a:p>
      </dgm:t>
    </dgm:pt>
    <dgm:pt modelId="{02CD9043-4575-4B6C-AD0A-7C771EC326F8}">
      <dgm:prSet phldrT="[Testo]" custT="1"/>
      <dgm:spPr/>
      <dgm:t>
        <a:bodyPr/>
        <a:lstStyle/>
        <a:p>
          <a:r>
            <a:rPr lang="it-CH" sz="2000" dirty="0"/>
            <a:t>Conoscenze tecniche basilari di calcolo e di lettura di grafici sono indispensabili per  affrontare argomenti matematici e scientifici</a:t>
          </a:r>
          <a:endParaRPr lang="it-IT" sz="2000" dirty="0"/>
        </a:p>
      </dgm:t>
    </dgm:pt>
    <dgm:pt modelId="{5B5B0931-7752-4088-8E8C-00EFD2F8A149}" type="parTrans" cxnId="{FD9AD545-2A24-49AE-8638-348ED03886B2}">
      <dgm:prSet/>
      <dgm:spPr/>
      <dgm:t>
        <a:bodyPr/>
        <a:lstStyle/>
        <a:p>
          <a:endParaRPr lang="it-IT"/>
        </a:p>
      </dgm:t>
    </dgm:pt>
    <dgm:pt modelId="{B5F2F418-D8B6-483F-8E65-97FAA63D9E02}" type="sibTrans" cxnId="{FD9AD545-2A24-49AE-8638-348ED03886B2}">
      <dgm:prSet/>
      <dgm:spPr/>
      <dgm:t>
        <a:bodyPr/>
        <a:lstStyle/>
        <a:p>
          <a:endParaRPr lang="it-IT"/>
        </a:p>
      </dgm:t>
    </dgm:pt>
    <dgm:pt modelId="{3E93FC4A-599B-E14F-961C-206C1E750121}">
      <dgm:prSet/>
      <dgm:spPr/>
      <dgm:t>
        <a:bodyPr/>
        <a:lstStyle/>
        <a:p>
          <a:r>
            <a:rPr lang="it-CH" dirty="0"/>
            <a:t>Buone conoscenze lessicali e capacità argomentative sono un prerequisito per capire testi complessi, analizzarli e commentarli in modo complesso e articolato</a:t>
          </a:r>
          <a:endParaRPr lang="it-IT" dirty="0"/>
        </a:p>
      </dgm:t>
    </dgm:pt>
    <dgm:pt modelId="{46EE88F7-1392-ED4F-824A-25D680162270}" type="parTrans" cxnId="{DA599A0D-4164-D94A-82BB-90FD3C4E1F31}">
      <dgm:prSet/>
      <dgm:spPr/>
      <dgm:t>
        <a:bodyPr/>
        <a:lstStyle/>
        <a:p>
          <a:endParaRPr lang="it-IT"/>
        </a:p>
      </dgm:t>
    </dgm:pt>
    <dgm:pt modelId="{2398D6FE-1F4E-2E4E-AF5B-1E0A0231DB6A}" type="sibTrans" cxnId="{DA599A0D-4164-D94A-82BB-90FD3C4E1F31}">
      <dgm:prSet/>
      <dgm:spPr/>
      <dgm:t>
        <a:bodyPr/>
        <a:lstStyle/>
        <a:p>
          <a:endParaRPr lang="it-IT"/>
        </a:p>
      </dgm:t>
    </dgm:pt>
    <dgm:pt modelId="{C44BA552-0C36-4DCF-8AA0-B0E61B926F2B}" type="pres">
      <dgm:prSet presAssocID="{5FBE0DA8-F889-4788-B1AE-1C5369E99F72}" presName="Name0" presStyleCnt="0">
        <dgm:presLayoutVars>
          <dgm:dir/>
          <dgm:animLvl val="lvl"/>
          <dgm:resizeHandles/>
        </dgm:presLayoutVars>
      </dgm:prSet>
      <dgm:spPr/>
    </dgm:pt>
    <dgm:pt modelId="{7269D2E3-2298-4EB1-8AD7-A0C62E51832F}" type="pres">
      <dgm:prSet presAssocID="{23237408-26EB-4339-8683-D91BAE89B8FC}" presName="linNode" presStyleCnt="0"/>
      <dgm:spPr/>
    </dgm:pt>
    <dgm:pt modelId="{19BB739A-629F-4BE1-919F-1A4529B4758B}" type="pres">
      <dgm:prSet presAssocID="{23237408-26EB-4339-8683-D91BAE89B8FC}" presName="parentShp" presStyleLbl="node1" presStyleIdx="0" presStyleCnt="2">
        <dgm:presLayoutVars>
          <dgm:bulletEnabled val="1"/>
        </dgm:presLayoutVars>
      </dgm:prSet>
      <dgm:spPr/>
    </dgm:pt>
    <dgm:pt modelId="{A475B89C-A382-4B07-8637-F4C297C4E220}" type="pres">
      <dgm:prSet presAssocID="{23237408-26EB-4339-8683-D91BAE89B8FC}" presName="childShp" presStyleLbl="bgAccFollowNode1" presStyleIdx="0" presStyleCnt="2" custLinFactNeighborX="207">
        <dgm:presLayoutVars>
          <dgm:bulletEnabled val="1"/>
        </dgm:presLayoutVars>
      </dgm:prSet>
      <dgm:spPr/>
    </dgm:pt>
    <dgm:pt modelId="{B71C297E-A32F-4BE0-8E53-AA7D6D46E5B0}" type="pres">
      <dgm:prSet presAssocID="{4D34F991-9AA7-4144-8D34-9026B892500F}" presName="spacing" presStyleCnt="0"/>
      <dgm:spPr/>
    </dgm:pt>
    <dgm:pt modelId="{B68B9A1D-5C6D-44B9-BA43-D4591F2FA14B}" type="pres">
      <dgm:prSet presAssocID="{D35C0B2F-5201-4A0D-9D48-A89C15464460}" presName="linNode" presStyleCnt="0"/>
      <dgm:spPr/>
    </dgm:pt>
    <dgm:pt modelId="{D23693A6-7019-4406-990B-58A2CC858027}" type="pres">
      <dgm:prSet presAssocID="{D35C0B2F-5201-4A0D-9D48-A89C15464460}" presName="parentShp" presStyleLbl="node1" presStyleIdx="1" presStyleCnt="2" custLinFactNeighborX="-1731">
        <dgm:presLayoutVars>
          <dgm:bulletEnabled val="1"/>
        </dgm:presLayoutVars>
      </dgm:prSet>
      <dgm:spPr/>
    </dgm:pt>
    <dgm:pt modelId="{4260066B-24CF-40EB-AA3F-2F55CB5CD879}" type="pres">
      <dgm:prSet presAssocID="{D35C0B2F-5201-4A0D-9D48-A89C15464460}" presName="childShp" presStyleLbl="bgAccFollowNode1" presStyleIdx="1" presStyleCnt="2" custLinFactNeighborX="207">
        <dgm:presLayoutVars>
          <dgm:bulletEnabled val="1"/>
        </dgm:presLayoutVars>
      </dgm:prSet>
      <dgm:spPr/>
    </dgm:pt>
  </dgm:ptLst>
  <dgm:cxnLst>
    <dgm:cxn modelId="{DA599A0D-4164-D94A-82BB-90FD3C4E1F31}" srcId="{23237408-26EB-4339-8683-D91BAE89B8FC}" destId="{3E93FC4A-599B-E14F-961C-206C1E750121}" srcOrd="0" destOrd="0" parTransId="{46EE88F7-1392-ED4F-824A-25D680162270}" sibTransId="{2398D6FE-1F4E-2E4E-AF5B-1E0A0231DB6A}"/>
    <dgm:cxn modelId="{D6E1C30D-898C-984D-9EA0-483A8667F989}" type="presOf" srcId="{3E93FC4A-599B-E14F-961C-206C1E750121}" destId="{A475B89C-A382-4B07-8637-F4C297C4E220}" srcOrd="0" destOrd="0" presId="urn:microsoft.com/office/officeart/2005/8/layout/vList6"/>
    <dgm:cxn modelId="{439CFC1E-F48D-4FA2-A91B-68772F1B3C69}" srcId="{5FBE0DA8-F889-4788-B1AE-1C5369E99F72}" destId="{D35C0B2F-5201-4A0D-9D48-A89C15464460}" srcOrd="1" destOrd="0" parTransId="{6B295BE7-1E6F-4718-843A-D3AAD1CF34DF}" sibTransId="{7F424C29-BF91-47D6-93B3-A4B90F638D7A}"/>
    <dgm:cxn modelId="{516E582E-A169-4B12-9E47-817B05088A38}" type="presOf" srcId="{02CD9043-4575-4B6C-AD0A-7C771EC326F8}" destId="{4260066B-24CF-40EB-AA3F-2F55CB5CD879}" srcOrd="0" destOrd="0" presId="urn:microsoft.com/office/officeart/2005/8/layout/vList6"/>
    <dgm:cxn modelId="{E328B133-724F-4F69-9243-BA510987355B}" type="presOf" srcId="{D35C0B2F-5201-4A0D-9D48-A89C15464460}" destId="{D23693A6-7019-4406-990B-58A2CC858027}" srcOrd="0" destOrd="0" presId="urn:microsoft.com/office/officeart/2005/8/layout/vList6"/>
    <dgm:cxn modelId="{87546539-E655-4E02-82CD-815B7292C43D}" type="presOf" srcId="{5FBE0DA8-F889-4788-B1AE-1C5369E99F72}" destId="{C44BA552-0C36-4DCF-8AA0-B0E61B926F2B}" srcOrd="0" destOrd="0" presId="urn:microsoft.com/office/officeart/2005/8/layout/vList6"/>
    <dgm:cxn modelId="{FD9AD545-2A24-49AE-8638-348ED03886B2}" srcId="{D35C0B2F-5201-4A0D-9D48-A89C15464460}" destId="{02CD9043-4575-4B6C-AD0A-7C771EC326F8}" srcOrd="0" destOrd="0" parTransId="{5B5B0931-7752-4088-8E8C-00EFD2F8A149}" sibTransId="{B5F2F418-D8B6-483F-8E65-97FAA63D9E02}"/>
    <dgm:cxn modelId="{6477E459-BD55-49E7-B2C0-0DD280019F07}" srcId="{5FBE0DA8-F889-4788-B1AE-1C5369E99F72}" destId="{23237408-26EB-4339-8683-D91BAE89B8FC}" srcOrd="0" destOrd="0" parTransId="{F86D2DB9-605C-420D-B349-769D862007B0}" sibTransId="{4D34F991-9AA7-4144-8D34-9026B892500F}"/>
    <dgm:cxn modelId="{F6CEE0B4-64ED-49BA-8517-D5A8D6EEEEC2}" type="presOf" srcId="{23237408-26EB-4339-8683-D91BAE89B8FC}" destId="{19BB739A-629F-4BE1-919F-1A4529B4758B}" srcOrd="0" destOrd="0" presId="urn:microsoft.com/office/officeart/2005/8/layout/vList6"/>
    <dgm:cxn modelId="{6C404EFC-E86F-4B8F-836A-F8929D2B4E84}" type="presParOf" srcId="{C44BA552-0C36-4DCF-8AA0-B0E61B926F2B}" destId="{7269D2E3-2298-4EB1-8AD7-A0C62E51832F}" srcOrd="0" destOrd="0" presId="urn:microsoft.com/office/officeart/2005/8/layout/vList6"/>
    <dgm:cxn modelId="{CFC30079-C2C0-482F-944B-02C89C9DBEFC}" type="presParOf" srcId="{7269D2E3-2298-4EB1-8AD7-A0C62E51832F}" destId="{19BB739A-629F-4BE1-919F-1A4529B4758B}" srcOrd="0" destOrd="0" presId="urn:microsoft.com/office/officeart/2005/8/layout/vList6"/>
    <dgm:cxn modelId="{5CC1544E-A325-4ED1-9931-9091C191F6C3}" type="presParOf" srcId="{7269D2E3-2298-4EB1-8AD7-A0C62E51832F}" destId="{A475B89C-A382-4B07-8637-F4C297C4E220}" srcOrd="1" destOrd="0" presId="urn:microsoft.com/office/officeart/2005/8/layout/vList6"/>
    <dgm:cxn modelId="{B014719F-F841-4A1E-A0B8-4C352ED482FD}" type="presParOf" srcId="{C44BA552-0C36-4DCF-8AA0-B0E61B926F2B}" destId="{B71C297E-A32F-4BE0-8E53-AA7D6D46E5B0}" srcOrd="1" destOrd="0" presId="urn:microsoft.com/office/officeart/2005/8/layout/vList6"/>
    <dgm:cxn modelId="{14402835-1A21-407E-9CC0-25F7B905B34E}" type="presParOf" srcId="{C44BA552-0C36-4DCF-8AA0-B0E61B926F2B}" destId="{B68B9A1D-5C6D-44B9-BA43-D4591F2FA14B}" srcOrd="2" destOrd="0" presId="urn:microsoft.com/office/officeart/2005/8/layout/vList6"/>
    <dgm:cxn modelId="{EFB8E1F5-C4FB-4C65-8FAF-045BBD298D1E}" type="presParOf" srcId="{B68B9A1D-5C6D-44B9-BA43-D4591F2FA14B}" destId="{D23693A6-7019-4406-990B-58A2CC858027}" srcOrd="0" destOrd="0" presId="urn:microsoft.com/office/officeart/2005/8/layout/vList6"/>
    <dgm:cxn modelId="{E2401E1F-F613-4968-ABC3-DCF1C5189733}" type="presParOf" srcId="{B68B9A1D-5C6D-44B9-BA43-D4591F2FA14B}" destId="{4260066B-24CF-40EB-AA3F-2F55CB5CD87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7E8E3A-DD7D-4ED0-AC9B-DBEE20B1BCDE}">
      <dsp:nvSpPr>
        <dsp:cNvPr id="0" name=""/>
        <dsp:cNvSpPr/>
      </dsp:nvSpPr>
      <dsp:spPr>
        <a:xfrm>
          <a:off x="7612317" y="2865405"/>
          <a:ext cx="91440" cy="5346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4583"/>
              </a:lnTo>
              <a:lnTo>
                <a:pt x="56511" y="364583"/>
              </a:lnTo>
              <a:lnTo>
                <a:pt x="56511" y="5346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154AB-3A50-460C-8DAF-F504AF923C73}">
      <dsp:nvSpPr>
        <dsp:cNvPr id="0" name=""/>
        <dsp:cNvSpPr/>
      </dsp:nvSpPr>
      <dsp:spPr>
        <a:xfrm>
          <a:off x="6217570" y="1306488"/>
          <a:ext cx="1440467" cy="3935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497"/>
              </a:lnTo>
              <a:lnTo>
                <a:pt x="1440467" y="223497"/>
              </a:lnTo>
              <a:lnTo>
                <a:pt x="1440467" y="3935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E3CD96-8E56-458D-B07F-5EB51258A2A2}">
      <dsp:nvSpPr>
        <dsp:cNvPr id="0" name=""/>
        <dsp:cNvSpPr/>
      </dsp:nvSpPr>
      <dsp:spPr>
        <a:xfrm>
          <a:off x="4293360" y="2865405"/>
          <a:ext cx="1121558" cy="533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741"/>
              </a:lnTo>
              <a:lnTo>
                <a:pt x="1121558" y="363741"/>
              </a:lnTo>
              <a:lnTo>
                <a:pt x="1121558" y="5337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C4D9E0-B038-4815-B266-72055AB8527C}">
      <dsp:nvSpPr>
        <dsp:cNvPr id="0" name=""/>
        <dsp:cNvSpPr/>
      </dsp:nvSpPr>
      <dsp:spPr>
        <a:xfrm>
          <a:off x="3171801" y="2865405"/>
          <a:ext cx="1121558" cy="533760"/>
        </a:xfrm>
        <a:custGeom>
          <a:avLst/>
          <a:gdLst/>
          <a:ahLst/>
          <a:cxnLst/>
          <a:rect l="0" t="0" r="0" b="0"/>
          <a:pathLst>
            <a:path>
              <a:moveTo>
                <a:pt x="1121558" y="0"/>
              </a:moveTo>
              <a:lnTo>
                <a:pt x="1121558" y="363741"/>
              </a:lnTo>
              <a:lnTo>
                <a:pt x="0" y="363741"/>
              </a:lnTo>
              <a:lnTo>
                <a:pt x="0" y="5337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13EE95-7AA6-4B16-A4E5-B235929A222F}">
      <dsp:nvSpPr>
        <dsp:cNvPr id="0" name=""/>
        <dsp:cNvSpPr/>
      </dsp:nvSpPr>
      <dsp:spPr>
        <a:xfrm>
          <a:off x="4293360" y="1306488"/>
          <a:ext cx="1924209" cy="393515"/>
        </a:xfrm>
        <a:custGeom>
          <a:avLst/>
          <a:gdLst/>
          <a:ahLst/>
          <a:cxnLst/>
          <a:rect l="0" t="0" r="0" b="0"/>
          <a:pathLst>
            <a:path>
              <a:moveTo>
                <a:pt x="1924209" y="0"/>
              </a:moveTo>
              <a:lnTo>
                <a:pt x="1924209" y="223497"/>
              </a:lnTo>
              <a:lnTo>
                <a:pt x="0" y="223497"/>
              </a:lnTo>
              <a:lnTo>
                <a:pt x="0" y="3935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FA4A71-DBD6-48D8-8A1A-A7E0513516B6}">
      <dsp:nvSpPr>
        <dsp:cNvPr id="0" name=""/>
        <dsp:cNvSpPr/>
      </dsp:nvSpPr>
      <dsp:spPr>
        <a:xfrm>
          <a:off x="5299931" y="141086"/>
          <a:ext cx="1835278" cy="116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EFBF9D-0920-4BCE-A616-C8A39CC7913D}">
      <dsp:nvSpPr>
        <dsp:cNvPr id="0" name=""/>
        <dsp:cNvSpPr/>
      </dsp:nvSpPr>
      <dsp:spPr>
        <a:xfrm>
          <a:off x="5503851" y="334810"/>
          <a:ext cx="1835278" cy="1165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800" kern="1200" dirty="0"/>
            <a:t>25 GIUGNO 2025</a:t>
          </a:r>
          <a:endParaRPr lang="it-IT" sz="1800" kern="1200" dirty="0"/>
        </a:p>
      </dsp:txBody>
      <dsp:txXfrm>
        <a:off x="5537984" y="368943"/>
        <a:ext cx="1767012" cy="1097135"/>
      </dsp:txXfrm>
    </dsp:sp>
    <dsp:sp modelId="{CE46C3EA-741B-48B7-9DF6-3A0870890717}">
      <dsp:nvSpPr>
        <dsp:cNvPr id="0" name=""/>
        <dsp:cNvSpPr/>
      </dsp:nvSpPr>
      <dsp:spPr>
        <a:xfrm>
          <a:off x="3375721" y="1700003"/>
          <a:ext cx="1835278" cy="116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D1B281-B49E-4F23-82E8-4F04167D97FB}">
      <dsp:nvSpPr>
        <dsp:cNvPr id="0" name=""/>
        <dsp:cNvSpPr/>
      </dsp:nvSpPr>
      <dsp:spPr>
        <a:xfrm>
          <a:off x="3579641" y="1893727"/>
          <a:ext cx="1835278" cy="1165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500" kern="1200" dirty="0"/>
            <a:t>Formulario di iscrizione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500" kern="1200" dirty="0"/>
            <a:t>con documentazione</a:t>
          </a:r>
          <a:endParaRPr lang="it-IT" sz="1500" kern="1200" dirty="0"/>
        </a:p>
      </dsp:txBody>
      <dsp:txXfrm>
        <a:off x="3613774" y="1927860"/>
        <a:ext cx="1767012" cy="1097135"/>
      </dsp:txXfrm>
    </dsp:sp>
    <dsp:sp modelId="{CA490874-2B2E-4F2B-BF1E-E0EDAE29B857}">
      <dsp:nvSpPr>
        <dsp:cNvPr id="0" name=""/>
        <dsp:cNvSpPr/>
      </dsp:nvSpPr>
      <dsp:spPr>
        <a:xfrm>
          <a:off x="2254162" y="3399165"/>
          <a:ext cx="1835278" cy="116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1F993C-D488-4638-9121-0288EC18E1DE}">
      <dsp:nvSpPr>
        <dsp:cNvPr id="0" name=""/>
        <dsp:cNvSpPr/>
      </dsp:nvSpPr>
      <dsp:spPr>
        <a:xfrm>
          <a:off x="2458082" y="3592889"/>
          <a:ext cx="1835278" cy="1165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500" kern="1200" dirty="0"/>
            <a:t>da richiedere in segreteria o scaricare</a:t>
          </a:r>
          <a:endParaRPr lang="it-IT" sz="1500" kern="1200" dirty="0"/>
        </a:p>
      </dsp:txBody>
      <dsp:txXfrm>
        <a:off x="2492215" y="3627022"/>
        <a:ext cx="1767012" cy="1097135"/>
      </dsp:txXfrm>
    </dsp:sp>
    <dsp:sp modelId="{669F826C-62AB-40AB-9AEB-14E559D32279}">
      <dsp:nvSpPr>
        <dsp:cNvPr id="0" name=""/>
        <dsp:cNvSpPr/>
      </dsp:nvSpPr>
      <dsp:spPr>
        <a:xfrm>
          <a:off x="4497280" y="3399165"/>
          <a:ext cx="1835278" cy="116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5BCDEB-490A-4627-AAF7-57D605945814}">
      <dsp:nvSpPr>
        <dsp:cNvPr id="0" name=""/>
        <dsp:cNvSpPr/>
      </dsp:nvSpPr>
      <dsp:spPr>
        <a:xfrm>
          <a:off x="4701200" y="3592889"/>
          <a:ext cx="1835278" cy="1165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500" kern="1200" dirty="0"/>
            <a:t>da inviare o consegnare alla segreteria del Liceo</a:t>
          </a:r>
          <a:endParaRPr lang="it-IT" sz="1500" kern="1200" dirty="0"/>
        </a:p>
      </dsp:txBody>
      <dsp:txXfrm>
        <a:off x="4735333" y="3627022"/>
        <a:ext cx="1767012" cy="1097135"/>
      </dsp:txXfrm>
    </dsp:sp>
    <dsp:sp modelId="{D527486E-8450-41EA-8A00-65AC5DD79D1D}">
      <dsp:nvSpPr>
        <dsp:cNvPr id="0" name=""/>
        <dsp:cNvSpPr/>
      </dsp:nvSpPr>
      <dsp:spPr>
        <a:xfrm>
          <a:off x="6740398" y="1700003"/>
          <a:ext cx="1835278" cy="116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11C127-366B-4496-B305-5852A953CE0F}">
      <dsp:nvSpPr>
        <dsp:cNvPr id="0" name=""/>
        <dsp:cNvSpPr/>
      </dsp:nvSpPr>
      <dsp:spPr>
        <a:xfrm>
          <a:off x="6944318" y="1893727"/>
          <a:ext cx="1835278" cy="1165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500" kern="1200" dirty="0"/>
            <a:t>Tre gruppi con al massimo 75 iscritti</a:t>
          </a:r>
          <a:endParaRPr lang="it-IT" sz="1500" kern="1200" dirty="0"/>
        </a:p>
      </dsp:txBody>
      <dsp:txXfrm>
        <a:off x="6978451" y="1927860"/>
        <a:ext cx="1767012" cy="1097135"/>
      </dsp:txXfrm>
    </dsp:sp>
    <dsp:sp modelId="{F30185DC-212E-4272-BA34-4BBB54793A5F}">
      <dsp:nvSpPr>
        <dsp:cNvPr id="0" name=""/>
        <dsp:cNvSpPr/>
      </dsp:nvSpPr>
      <dsp:spPr>
        <a:xfrm>
          <a:off x="6751189" y="3400007"/>
          <a:ext cx="1835278" cy="116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6D926A-9EAC-4F52-B32C-9360856C8F4A}">
      <dsp:nvSpPr>
        <dsp:cNvPr id="0" name=""/>
        <dsp:cNvSpPr/>
      </dsp:nvSpPr>
      <dsp:spPr>
        <a:xfrm>
          <a:off x="6955109" y="3593731"/>
          <a:ext cx="1835278" cy="1165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500" kern="1200" dirty="0"/>
            <a:t>Allestimento della graduatoria</a:t>
          </a:r>
          <a:endParaRPr lang="it-IT" sz="1500" kern="1200" dirty="0"/>
        </a:p>
      </dsp:txBody>
      <dsp:txXfrm>
        <a:off x="6989242" y="3627864"/>
        <a:ext cx="1767012" cy="10971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75B89C-A382-4B07-8637-F4C297C4E220}">
      <dsp:nvSpPr>
        <dsp:cNvPr id="0" name=""/>
        <dsp:cNvSpPr/>
      </dsp:nvSpPr>
      <dsp:spPr>
        <a:xfrm>
          <a:off x="3841750" y="421"/>
          <a:ext cx="5762625" cy="164228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CH" sz="2100" kern="1200" dirty="0"/>
            <a:t>Buone conoscenze lessicali e capacità argomentative sono un prerequisito per capire testi complessi, analizzarli e commentarli in modo complesso e articolato</a:t>
          </a:r>
          <a:endParaRPr lang="it-IT" sz="2100" kern="1200" dirty="0"/>
        </a:p>
      </dsp:txBody>
      <dsp:txXfrm>
        <a:off x="3841750" y="205706"/>
        <a:ext cx="5146769" cy="1231713"/>
      </dsp:txXfrm>
    </dsp:sp>
    <dsp:sp modelId="{19BB739A-629F-4BE1-919F-1A4529B4758B}">
      <dsp:nvSpPr>
        <dsp:cNvPr id="0" name=""/>
        <dsp:cNvSpPr/>
      </dsp:nvSpPr>
      <dsp:spPr>
        <a:xfrm>
          <a:off x="0" y="421"/>
          <a:ext cx="3841750" cy="16422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4400" kern="1200" dirty="0"/>
            <a:t>ITALIANO</a:t>
          </a:r>
          <a:endParaRPr lang="it-IT" sz="4400" kern="1200" dirty="0"/>
        </a:p>
      </dsp:txBody>
      <dsp:txXfrm>
        <a:off x="80170" y="80591"/>
        <a:ext cx="3681410" cy="1481943"/>
      </dsp:txXfrm>
    </dsp:sp>
    <dsp:sp modelId="{4260066B-24CF-40EB-AA3F-2F55CB5CD879}">
      <dsp:nvSpPr>
        <dsp:cNvPr id="0" name=""/>
        <dsp:cNvSpPr/>
      </dsp:nvSpPr>
      <dsp:spPr>
        <a:xfrm>
          <a:off x="3841750" y="1806933"/>
          <a:ext cx="5762625" cy="164228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CH" sz="2000" kern="1200" dirty="0"/>
            <a:t>Conoscenze tecniche basilari di calcolo e di lettura di grafici sono indispensabili per  affrontare argomenti matematici e scientifici</a:t>
          </a:r>
          <a:endParaRPr lang="it-IT" sz="2000" kern="1200" dirty="0"/>
        </a:p>
      </dsp:txBody>
      <dsp:txXfrm>
        <a:off x="3841750" y="2012218"/>
        <a:ext cx="5146769" cy="1231713"/>
      </dsp:txXfrm>
    </dsp:sp>
    <dsp:sp modelId="{D23693A6-7019-4406-990B-58A2CC858027}">
      <dsp:nvSpPr>
        <dsp:cNvPr id="0" name=""/>
        <dsp:cNvSpPr/>
      </dsp:nvSpPr>
      <dsp:spPr>
        <a:xfrm>
          <a:off x="0" y="1806933"/>
          <a:ext cx="3841750" cy="16422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4400" kern="1200" dirty="0"/>
            <a:t>MATEMATICA</a:t>
          </a:r>
          <a:endParaRPr lang="it-IT" sz="4400" kern="1200" dirty="0"/>
        </a:p>
      </dsp:txBody>
      <dsp:txXfrm>
        <a:off x="80170" y="1887103"/>
        <a:ext cx="3681410" cy="1481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407B9-CE84-6B4C-9CF1-FAFBCE98AEEB}" type="datetimeFigureOut">
              <a:rPr lang="it-IT" smtClean="0"/>
              <a:t>19/05/25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1925C-27CD-C24D-B343-F0AE4822E1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6842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1925C-27CD-C24D-B343-F0AE4822E19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41387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8DE417-150D-7304-0B27-70CB844BE3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49D7A702-6E65-C328-911F-0E63F5CBE2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C25B9CCA-1130-945A-9159-77546C55A1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924C7F4-6B90-583B-E0B9-96678BCF3A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1925C-27CD-C24D-B343-F0AE4822E19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699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3D763F-FABA-7CD2-C161-AB3CC40B18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879F35AD-87D9-E17E-2B3A-4CC7FC95FE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0AA2038A-A59F-96F4-D195-0593E5CB25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B36DAB1-C90C-DBA9-010A-9A97E1AFD7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1925C-27CD-C24D-B343-F0AE4822E1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30910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DBAD73-9B60-4A9B-EF6D-613FC67E29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AF5B43F0-CB0C-C06F-5F26-8A88EC544A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B99AC8F-3D5F-9C7E-278B-BD66FC0B48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5E41A0E-6970-866B-3753-558B5CCD67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1925C-27CD-C24D-B343-F0AE4822E19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45890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0C9161-CD57-348E-7BE2-FD5513E8D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31B991D2-516F-B6B1-EAE1-B1CC71E125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1C127AF-B79E-276C-2790-9F8075E57D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251FBB0-203D-31EA-BF60-27F1B4A4AF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1925C-27CD-C24D-B343-F0AE4822E19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2666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8F99DA-74DD-A067-0E66-1A808001E0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3961F50B-2A86-DAAD-2075-3885E6074D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8886CF65-878D-81DE-643A-755F84B17C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39189EC-7F5B-ECFB-B5CE-6DA2857260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1925C-27CD-C24D-B343-F0AE4822E1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846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700748-0F74-53AC-8350-CE2B6433E0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DBD6BD0-CBDF-5764-2EF8-BDBACA92E9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CF6F4FA0-578B-2194-DFAA-B8F16A32BB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A3F4C0-1EF8-DDB0-3FD8-0615600A36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1925C-27CD-C24D-B343-F0AE4822E19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9692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1925C-27CD-C24D-B343-F0AE4822E19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0991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EDEFEF-8361-C5E5-8840-284111E8A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AC4A504D-2EBD-5A3E-447C-71E161398B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57304F13-0B8C-00EB-43F1-4920E4368D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CB921EE-99D6-7523-51F0-D1223BA66E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1925C-27CD-C24D-B343-F0AE4822E19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6059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842893-2737-7E48-9A09-6CB0067025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258C8F7-7DE4-F4F2-8E11-73598C10AC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43DACCB-4114-05EB-C4BD-74C3F0E22E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CB7B193-C17D-6106-C2A5-4B162C2174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1925C-27CD-C24D-B343-F0AE4822E19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727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E0EF7B-29DC-1EE9-807E-AA76B637A6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5E6AE3B-A2CD-F250-113C-B57868BD6A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DD5EFA4-0B53-7849-0802-3DAB79D6EF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Può esserci ripescaggio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F62EE0E-65F1-CB0C-CA62-12FC1BFB74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1925C-27CD-C24D-B343-F0AE4822E19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402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E1E140-959D-55F3-7DA9-82B8B6172A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30F0C6DB-5536-C596-32EB-A6B6E57730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C74440AF-FF94-FCA8-376E-DD53A75D68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7C77F95-FCDD-2D39-762E-31E64824FB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1925C-27CD-C24D-B343-F0AE4822E19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3009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453B91-AB51-6A47-E6BD-153C861ED7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A5A7192-369F-441F-78FB-56830021EB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54C43A2E-1C66-7AC9-0191-7AF633C2FF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C357014-8F25-87A5-39A4-AF0278C436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1925C-27CD-C24D-B343-F0AE4822E19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789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7A8108-4D6D-19F1-33EE-2267EC9BDA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D911B059-BB59-F0EB-D0DD-717B8B3F30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59983488-CE2C-98AD-74FB-967A2211E6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ECFDD3C-982B-C76F-096A-47B4288738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1925C-27CD-C24D-B343-F0AE4822E19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28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7E0365-587B-0803-1877-DB9FEFB80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A9B97A15-37BD-7D92-0ABB-FBBC2ABA50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95F6AA21-9077-133F-84C2-A85EA7665F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E31ED3F-D3B9-6D20-A398-768955474E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1925C-27CD-C24D-B343-F0AE4822E19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459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2C96CA-D264-3940-92D1-DBD959928C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DDCD9FD-A3E9-CA45-A1F2-0D8741A501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CH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C2387E-415A-7142-9D87-8FA844FEA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2CDC-BAA4-EA4D-B104-4FFC010A2D8D}" type="datetimeFigureOut">
              <a:rPr lang="it-CH" smtClean="0"/>
              <a:t>19.05.25</a:t>
            </a:fld>
            <a:endParaRPr lang="it-CH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378DE6-48FD-E34B-B8A6-866C6BB9D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523A3C-C10B-124E-AAF1-355E36FDF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51E8-814C-1C44-8E02-765628FBA97C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553083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FD6642-5460-9B44-B383-9C3C152F7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ACD86C-72E5-3545-9CEA-A398726EC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622A07-C784-C446-B6CD-487D02740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2CDC-BAA4-EA4D-B104-4FFC010A2D8D}" type="datetimeFigureOut">
              <a:rPr lang="it-CH" smtClean="0"/>
              <a:t>19.05.25</a:t>
            </a:fld>
            <a:endParaRPr lang="it-CH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AD00F6-AF5C-8F47-96A5-2C75B6C50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80592D-5B78-9147-9B36-08309E794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51E8-814C-1C44-8E02-765628FBA97C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52390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408E9E6-88A0-2947-84C7-FE1B1C768D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487998A-0F33-2F44-A1AF-DD7642FD3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B39997-55F2-0B45-AE3F-FC01C5712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2CDC-BAA4-EA4D-B104-4FFC010A2D8D}" type="datetimeFigureOut">
              <a:rPr lang="it-CH" smtClean="0"/>
              <a:t>19.05.25</a:t>
            </a:fld>
            <a:endParaRPr lang="it-CH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DCC50A-4C96-B94A-A26C-53C290D55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1737BE-DFDA-5C44-921B-7D2EB53DD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51E8-814C-1C44-8E02-765628FBA97C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10152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DC0C13-D675-EB43-8730-8210798A0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ADE874-D6DC-B046-888D-592675E86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48A394-1523-7746-AA5E-A10C07532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2CDC-BAA4-EA4D-B104-4FFC010A2D8D}" type="datetimeFigureOut">
              <a:rPr lang="it-CH" smtClean="0"/>
              <a:t>19.05.25</a:t>
            </a:fld>
            <a:endParaRPr lang="it-CH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69A24E-B4F4-9B49-BD3A-41277BE62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567555-56FD-A845-BF13-41696C206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51E8-814C-1C44-8E02-765628FBA97C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75449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94BFC1-D7CF-4A4D-944E-0EB2C694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DCD4AA-0CB1-0247-87CF-50350F0B9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2293A3-DF03-C54B-ABAF-9FB839D37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2CDC-BAA4-EA4D-B104-4FFC010A2D8D}" type="datetimeFigureOut">
              <a:rPr lang="it-CH" smtClean="0"/>
              <a:t>19.05.25</a:t>
            </a:fld>
            <a:endParaRPr lang="it-CH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4F1EF8-D1A1-3C4D-8042-ED05CE415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38DD39-8970-5F48-9042-8520B2C10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51E8-814C-1C44-8E02-765628FBA97C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69548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DFA729-0B73-8A40-973A-1B91DCADC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9FE855-B7FC-4C4D-B62C-F81F30B84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3C96064-9332-F54A-A878-88CF4BCA9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81218C-9BFC-9B44-AB8C-D508F2CCA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2CDC-BAA4-EA4D-B104-4FFC010A2D8D}" type="datetimeFigureOut">
              <a:rPr lang="it-CH" smtClean="0"/>
              <a:t>19.05.25</a:t>
            </a:fld>
            <a:endParaRPr lang="it-CH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33ED8AA-1177-F942-9A19-C4B13236F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A522165-EBF2-AC4B-8D45-ABAB5326D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51E8-814C-1C44-8E02-765628FBA97C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50864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013F9E-3500-C44C-A291-9651D46C8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06E6FC-AE8F-0F49-92B3-CAE58401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7A5D85E-B05F-094B-921F-4E215F081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35A0C10-CD80-8E49-A3AB-D8F96BA2F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7812665-B9D8-8346-8274-22D5F4B076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41D9E34-ACB4-7742-9EA9-6B3F69AEE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2CDC-BAA4-EA4D-B104-4FFC010A2D8D}" type="datetimeFigureOut">
              <a:rPr lang="it-CH" smtClean="0"/>
              <a:t>19.05.25</a:t>
            </a:fld>
            <a:endParaRPr lang="it-CH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29017D7-B355-0541-8809-997161DB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B5AC805-2272-B745-B9F7-1E2C3A961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51E8-814C-1C44-8E02-765628FBA97C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69277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0D0C75-E7DD-2040-90DE-DD5E416F3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6D258ED-B17D-D345-A8E4-59ACD9B21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2CDC-BAA4-EA4D-B104-4FFC010A2D8D}" type="datetimeFigureOut">
              <a:rPr lang="it-CH" smtClean="0"/>
              <a:t>19.05.25</a:t>
            </a:fld>
            <a:endParaRPr lang="it-CH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90969F7-41B6-FE43-8566-6D8B01FE2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DEA487C-342E-B742-A5F9-1A808A8BE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51E8-814C-1C44-8E02-765628FBA97C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0716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BB5FE5E-F636-FB44-8E88-8E9A23D5F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2CDC-BAA4-EA4D-B104-4FFC010A2D8D}" type="datetimeFigureOut">
              <a:rPr lang="it-CH" smtClean="0"/>
              <a:t>19.05.25</a:t>
            </a:fld>
            <a:endParaRPr lang="it-CH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41A7A18-8754-ED4B-8886-B80D6074E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B3050A1-868D-F949-8B04-D1A62CC81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51E8-814C-1C44-8E02-765628FBA97C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415891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BFF508-7690-474A-B1BE-2047ADA8D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5C3109-6276-D443-898E-0FF27D78F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F7F554C-07F3-3B4E-ABDB-2FD35A46C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599505-A2B0-CF41-945D-456EBDD3E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2CDC-BAA4-EA4D-B104-4FFC010A2D8D}" type="datetimeFigureOut">
              <a:rPr lang="it-CH" smtClean="0"/>
              <a:t>19.05.25</a:t>
            </a:fld>
            <a:endParaRPr lang="it-CH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C0FCC57-6030-A14E-81C1-3CD6B38B6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CB71279-2C6E-D145-80B2-AE49B338E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51E8-814C-1C44-8E02-765628FBA97C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83436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07D2A8-FFB3-6D44-8D67-D1C22B3FD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995E200-70FE-4A41-96CE-A2F947602E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CH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5895DC-BB1B-0448-A59D-88AD07612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2C46AA1-BBAD-1D48-9883-CAA46E549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2CDC-BAA4-EA4D-B104-4FFC010A2D8D}" type="datetimeFigureOut">
              <a:rPr lang="it-CH" smtClean="0"/>
              <a:t>19.05.25</a:t>
            </a:fld>
            <a:endParaRPr lang="it-CH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8A88709-5FE7-1646-9FFF-D2235DAA6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682532-5D01-DD46-BDF8-B60F8AB19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51E8-814C-1C44-8E02-765628FBA97C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56342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"/>
            <a:lum/>
          </a:blip>
          <a:srcRect/>
          <a:stretch>
            <a:fillRect t="-68000" b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F7583ED-B753-7540-A660-BA0E2577F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23D08E-F54D-5D49-B4A9-6B1833743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A0A416-0F82-594B-9030-0382D14A6F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A2CDC-BAA4-EA4D-B104-4FFC010A2D8D}" type="datetimeFigureOut">
              <a:rPr lang="it-CH" smtClean="0"/>
              <a:t>19.05.25</a:t>
            </a:fld>
            <a:endParaRPr lang="it-CH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CE7709-03F4-E44C-853A-4A5F298E0F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CH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99CA5F-7293-0941-9566-DB5FA46C8F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C51E8-814C-1C44-8E02-765628FBA97C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868864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.liceobellinzona.ti.ch/hom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LIBE_RB+CLAIM">
            <a:extLst>
              <a:ext uri="{FF2B5EF4-FFF2-40B4-BE49-F238E27FC236}">
                <a16:creationId xmlns:a16="http://schemas.microsoft.com/office/drawing/2014/main" id="{A01A176B-3B81-EB41-B123-747EE2AB6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99607" y="4087997"/>
            <a:ext cx="2092394" cy="277000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23091B5-1856-D64A-9A4B-CBFCACFA99F9}"/>
              </a:ext>
            </a:extLst>
          </p:cNvPr>
          <p:cNvSpPr txBox="1"/>
          <p:nvPr/>
        </p:nvSpPr>
        <p:spPr>
          <a:xfrm>
            <a:off x="665017" y="1324638"/>
            <a:ext cx="1006671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sz="3600" dirty="0">
                <a:solidFill>
                  <a:srgbClr val="FE16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Liceo cantonale di Bellinzona</a:t>
            </a:r>
          </a:p>
          <a:p>
            <a:pPr algn="ctr"/>
            <a:endParaRPr lang="it-CH" sz="3600" dirty="0">
              <a:solidFill>
                <a:srgbClr val="FE162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it-CH" sz="3600" dirty="0">
                <a:solidFill>
                  <a:srgbClr val="FE16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Serata informativa – Corso passerella 2025-26</a:t>
            </a:r>
          </a:p>
          <a:p>
            <a:pPr algn="ctr"/>
            <a:endParaRPr lang="it-CH" sz="3600" dirty="0">
              <a:solidFill>
                <a:srgbClr val="FE162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it-CH" sz="3600" dirty="0">
              <a:solidFill>
                <a:srgbClr val="FE162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it-CH" sz="3600" dirty="0">
                <a:solidFill>
                  <a:srgbClr val="FE16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martedì 20 maggio 2025</a:t>
            </a:r>
          </a:p>
          <a:p>
            <a:pPr algn="ctr"/>
            <a:endParaRPr lang="it-CH" sz="3600" dirty="0">
              <a:solidFill>
                <a:srgbClr val="FE162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" name="Connettore 1 1">
            <a:extLst>
              <a:ext uri="{FF2B5EF4-FFF2-40B4-BE49-F238E27FC236}">
                <a16:creationId xmlns:a16="http://schemas.microsoft.com/office/drawing/2014/main" id="{B0C05520-FE77-CBFD-DECF-6B89D7DEA268}"/>
              </a:ext>
            </a:extLst>
          </p:cNvPr>
          <p:cNvCxnSpPr/>
          <p:nvPr/>
        </p:nvCxnSpPr>
        <p:spPr>
          <a:xfrm>
            <a:off x="3528533" y="1008986"/>
            <a:ext cx="8671035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olo 1">
            <a:extLst>
              <a:ext uri="{FF2B5EF4-FFF2-40B4-BE49-F238E27FC236}">
                <a16:creationId xmlns:a16="http://schemas.microsoft.com/office/drawing/2014/main" id="{DC0EC30F-E25D-632D-850C-1738DE1FA481}"/>
              </a:ext>
            </a:extLst>
          </p:cNvPr>
          <p:cNvSpPr txBox="1">
            <a:spLocks/>
          </p:cNvSpPr>
          <p:nvPr/>
        </p:nvSpPr>
        <p:spPr>
          <a:xfrm>
            <a:off x="8054236" y="6095703"/>
            <a:ext cx="425669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Liceo cantonale di Bellinzona</a:t>
            </a:r>
          </a:p>
        </p:txBody>
      </p:sp>
      <p:cxnSp>
        <p:nvCxnSpPr>
          <p:cNvPr id="4" name="Connettore 1 3">
            <a:extLst>
              <a:ext uri="{FF2B5EF4-FFF2-40B4-BE49-F238E27FC236}">
                <a16:creationId xmlns:a16="http://schemas.microsoft.com/office/drawing/2014/main" id="{E74D3AE0-6663-74E6-59AF-10E05A2BCF07}"/>
              </a:ext>
            </a:extLst>
          </p:cNvPr>
          <p:cNvCxnSpPr>
            <a:cxnSpLocks/>
          </p:cNvCxnSpPr>
          <p:nvPr/>
        </p:nvCxnSpPr>
        <p:spPr>
          <a:xfrm>
            <a:off x="0" y="6190586"/>
            <a:ext cx="12192000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308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E10017-B526-A742-798C-B9949787C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9AB50C87-D9D5-A5B1-B1D5-B9C11C1DCF87}"/>
              </a:ext>
            </a:extLst>
          </p:cNvPr>
          <p:cNvCxnSpPr/>
          <p:nvPr/>
        </p:nvCxnSpPr>
        <p:spPr>
          <a:xfrm>
            <a:off x="3528533" y="1008986"/>
            <a:ext cx="8671035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>
            <a:extLst>
              <a:ext uri="{FF2B5EF4-FFF2-40B4-BE49-F238E27FC236}">
                <a16:creationId xmlns:a16="http://schemas.microsoft.com/office/drawing/2014/main" id="{8FD0B261-7CD8-ECA7-07EE-74E89B91A6A6}"/>
              </a:ext>
            </a:extLst>
          </p:cNvPr>
          <p:cNvSpPr txBox="1">
            <a:spLocks/>
          </p:cNvSpPr>
          <p:nvPr/>
        </p:nvSpPr>
        <p:spPr>
          <a:xfrm>
            <a:off x="8054236" y="6095703"/>
            <a:ext cx="425669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Liceo cantonale di Bellinzona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7920915-213B-5761-07A9-6E128B6C006F}"/>
              </a:ext>
            </a:extLst>
          </p:cNvPr>
          <p:cNvCxnSpPr>
            <a:cxnSpLocks/>
          </p:cNvCxnSpPr>
          <p:nvPr/>
        </p:nvCxnSpPr>
        <p:spPr>
          <a:xfrm>
            <a:off x="0" y="6190586"/>
            <a:ext cx="12192000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92280F6F-460A-5870-0725-FBB52DA2F5C0}"/>
              </a:ext>
            </a:extLst>
          </p:cNvPr>
          <p:cNvSpPr txBox="1">
            <a:spLocks/>
          </p:cNvSpPr>
          <p:nvPr/>
        </p:nvSpPr>
        <p:spPr>
          <a:xfrm>
            <a:off x="3848505" y="345148"/>
            <a:ext cx="8262376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Caratteristiche</a:t>
            </a: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DCE2D3CD-DC3A-2F02-5AA1-D83E1B3E9363}"/>
              </a:ext>
            </a:extLst>
          </p:cNvPr>
          <p:cNvSpPr txBox="1">
            <a:spLocks/>
          </p:cNvSpPr>
          <p:nvPr/>
        </p:nvSpPr>
        <p:spPr>
          <a:xfrm>
            <a:off x="914400" y="1588177"/>
            <a:ext cx="11196482" cy="4160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C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Frequenza alle lezioni: aspetto centrale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C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it-C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docenti preparano gli esami tenendo conto anche del percorso elaborato in classe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it-CH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it-C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costruisce insieme un percorso metodologico e concettuale</a:t>
            </a:r>
            <a:endParaRPr lang="it-IT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499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0D0F30-3AF8-A65E-0ABB-26DC21CD7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9EA42747-638A-244D-119D-D23A4A419393}"/>
              </a:ext>
            </a:extLst>
          </p:cNvPr>
          <p:cNvCxnSpPr/>
          <p:nvPr/>
        </p:nvCxnSpPr>
        <p:spPr>
          <a:xfrm>
            <a:off x="3528533" y="1008986"/>
            <a:ext cx="8671035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>
            <a:extLst>
              <a:ext uri="{FF2B5EF4-FFF2-40B4-BE49-F238E27FC236}">
                <a16:creationId xmlns:a16="http://schemas.microsoft.com/office/drawing/2014/main" id="{64FBBE6E-6C3C-3C47-7A80-E8C279C46FB8}"/>
              </a:ext>
            </a:extLst>
          </p:cNvPr>
          <p:cNvSpPr txBox="1">
            <a:spLocks/>
          </p:cNvSpPr>
          <p:nvPr/>
        </p:nvSpPr>
        <p:spPr>
          <a:xfrm>
            <a:off x="8054236" y="6095703"/>
            <a:ext cx="425669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Liceo cantonale di Bellinzona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95286B77-03C1-DA3A-1809-1C0EB24EC277}"/>
              </a:ext>
            </a:extLst>
          </p:cNvPr>
          <p:cNvCxnSpPr>
            <a:cxnSpLocks/>
          </p:cNvCxnSpPr>
          <p:nvPr/>
        </p:nvCxnSpPr>
        <p:spPr>
          <a:xfrm>
            <a:off x="0" y="6190586"/>
            <a:ext cx="12192000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16205E7B-ACDD-2015-C05C-3F7673ECA468}"/>
              </a:ext>
            </a:extLst>
          </p:cNvPr>
          <p:cNvSpPr txBox="1">
            <a:spLocks/>
          </p:cNvSpPr>
          <p:nvPr/>
        </p:nvSpPr>
        <p:spPr>
          <a:xfrm>
            <a:off x="3848505" y="345148"/>
            <a:ext cx="8262376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Profilo dello studente e della studentessa</a:t>
            </a: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5A874EBE-F272-7809-AD3E-013DB81576E3}"/>
              </a:ext>
            </a:extLst>
          </p:cNvPr>
          <p:cNvSpPr txBox="1">
            <a:spLocks/>
          </p:cNvSpPr>
          <p:nvPr/>
        </p:nvSpPr>
        <p:spPr>
          <a:xfrm>
            <a:off x="901700" y="2213825"/>
            <a:ext cx="11209180" cy="35350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Obiettivi ambiziosi e molto difficili da raggiungere</a:t>
            </a:r>
          </a:p>
          <a:p>
            <a:pPr algn="just"/>
            <a:endParaRPr lang="it-C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Leggere i programmi e chiedersi quali conoscenze e/o abilità mancano</a:t>
            </a:r>
            <a:endParaRPr lang="it-IT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296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CA5710-497C-F533-2F16-A76D0FC1E9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6645014-1533-D4CA-2AC7-24A09DD17D73}"/>
              </a:ext>
            </a:extLst>
          </p:cNvPr>
          <p:cNvCxnSpPr/>
          <p:nvPr/>
        </p:nvCxnSpPr>
        <p:spPr>
          <a:xfrm>
            <a:off x="3528533" y="1008986"/>
            <a:ext cx="8671035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>
            <a:extLst>
              <a:ext uri="{FF2B5EF4-FFF2-40B4-BE49-F238E27FC236}">
                <a16:creationId xmlns:a16="http://schemas.microsoft.com/office/drawing/2014/main" id="{2EE17942-19B5-1052-A2A9-D7189CB39CCE}"/>
              </a:ext>
            </a:extLst>
          </p:cNvPr>
          <p:cNvSpPr txBox="1">
            <a:spLocks/>
          </p:cNvSpPr>
          <p:nvPr/>
        </p:nvSpPr>
        <p:spPr>
          <a:xfrm>
            <a:off x="8054236" y="6095703"/>
            <a:ext cx="425669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Liceo cantonale di Bellinzona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B2B7933B-E32E-0BAD-9B51-F69358A7A264}"/>
              </a:ext>
            </a:extLst>
          </p:cNvPr>
          <p:cNvCxnSpPr>
            <a:cxnSpLocks/>
          </p:cNvCxnSpPr>
          <p:nvPr/>
        </p:nvCxnSpPr>
        <p:spPr>
          <a:xfrm>
            <a:off x="0" y="6190586"/>
            <a:ext cx="12192000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3032356B-2623-5A9D-5A3B-6D0354F76788}"/>
              </a:ext>
            </a:extLst>
          </p:cNvPr>
          <p:cNvSpPr txBox="1">
            <a:spLocks/>
          </p:cNvSpPr>
          <p:nvPr/>
        </p:nvSpPr>
        <p:spPr>
          <a:xfrm>
            <a:off x="3848505" y="345148"/>
            <a:ext cx="8262376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Prerequisiti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1D602535-6EEF-8EAF-3F52-D8874B085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40071"/>
            <a:ext cx="11027735" cy="48368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Segnaposto contenuto 4">
            <a:extLst>
              <a:ext uri="{FF2B5EF4-FFF2-40B4-BE49-F238E27FC236}">
                <a16:creationId xmlns:a16="http://schemas.microsoft.com/office/drawing/2014/main" id="{5DEB30BC-EDD6-7D17-1ED7-4E116D8AE1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4519751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6333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7C1287-4307-7F4B-7562-D93AC36DC5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2B1D9AB0-2A53-14E1-CFDC-6AE1DD133DCB}"/>
              </a:ext>
            </a:extLst>
          </p:cNvPr>
          <p:cNvCxnSpPr/>
          <p:nvPr/>
        </p:nvCxnSpPr>
        <p:spPr>
          <a:xfrm>
            <a:off x="3528533" y="1008986"/>
            <a:ext cx="8671035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>
            <a:extLst>
              <a:ext uri="{FF2B5EF4-FFF2-40B4-BE49-F238E27FC236}">
                <a16:creationId xmlns:a16="http://schemas.microsoft.com/office/drawing/2014/main" id="{7AA8302F-D174-20C3-39B6-197872DE56B6}"/>
              </a:ext>
            </a:extLst>
          </p:cNvPr>
          <p:cNvSpPr txBox="1">
            <a:spLocks/>
          </p:cNvSpPr>
          <p:nvPr/>
        </p:nvSpPr>
        <p:spPr>
          <a:xfrm>
            <a:off x="8054236" y="6095703"/>
            <a:ext cx="425669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Liceo cantonale di Bellinzona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3599F598-DF8C-B0D6-1165-2C597A3F2431}"/>
              </a:ext>
            </a:extLst>
          </p:cNvPr>
          <p:cNvCxnSpPr>
            <a:cxnSpLocks/>
          </p:cNvCxnSpPr>
          <p:nvPr/>
        </p:nvCxnSpPr>
        <p:spPr>
          <a:xfrm>
            <a:off x="0" y="6190586"/>
            <a:ext cx="12192000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C634F232-D84B-DEB8-700D-DE97437A1CF8}"/>
              </a:ext>
            </a:extLst>
          </p:cNvPr>
          <p:cNvSpPr txBox="1">
            <a:spLocks/>
          </p:cNvSpPr>
          <p:nvPr/>
        </p:nvSpPr>
        <p:spPr>
          <a:xfrm>
            <a:off x="3848505" y="345148"/>
            <a:ext cx="8262376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Capacità richieste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197B144E-F0EC-3E05-281D-31295057E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40071"/>
            <a:ext cx="11027735" cy="48368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88314EFB-20C5-76B0-5408-EA857E9FE42F}"/>
              </a:ext>
            </a:extLst>
          </p:cNvPr>
          <p:cNvSpPr txBox="1">
            <a:spLocks/>
          </p:cNvSpPr>
          <p:nvPr/>
        </p:nvSpPr>
        <p:spPr>
          <a:xfrm>
            <a:off x="965201" y="2216245"/>
            <a:ext cx="11145680" cy="25818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Buone capacità di concentrazione, di attenzione, di tenuta dei ritmi di lavoro a scuola e a casa sia sull’arco della singola giornata, sia dell’intera settimana</a:t>
            </a:r>
          </a:p>
          <a:p>
            <a:pPr algn="just"/>
            <a:endParaRPr lang="it-C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Partecipazione alle prove formative</a:t>
            </a:r>
            <a:endParaRPr 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16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0856E-BB6F-C825-BDD1-BC5ED7ECC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79677B25-0BE4-719C-FE40-5204C3193379}"/>
              </a:ext>
            </a:extLst>
          </p:cNvPr>
          <p:cNvCxnSpPr/>
          <p:nvPr/>
        </p:nvCxnSpPr>
        <p:spPr>
          <a:xfrm>
            <a:off x="3528533" y="1008986"/>
            <a:ext cx="8671035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>
            <a:extLst>
              <a:ext uri="{FF2B5EF4-FFF2-40B4-BE49-F238E27FC236}">
                <a16:creationId xmlns:a16="http://schemas.microsoft.com/office/drawing/2014/main" id="{67D59ABA-ABFF-3B6F-E94D-4E5F5B305CAF}"/>
              </a:ext>
            </a:extLst>
          </p:cNvPr>
          <p:cNvSpPr txBox="1">
            <a:spLocks/>
          </p:cNvSpPr>
          <p:nvPr/>
        </p:nvSpPr>
        <p:spPr>
          <a:xfrm>
            <a:off x="8054236" y="6095703"/>
            <a:ext cx="425669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Liceo cantonale di Bellinzona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143B249C-FE9E-EC66-5358-BDE8099DD6F6}"/>
              </a:ext>
            </a:extLst>
          </p:cNvPr>
          <p:cNvCxnSpPr>
            <a:cxnSpLocks/>
          </p:cNvCxnSpPr>
          <p:nvPr/>
        </p:nvCxnSpPr>
        <p:spPr>
          <a:xfrm>
            <a:off x="0" y="6190586"/>
            <a:ext cx="12192000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2C832D48-D619-0F83-6C4F-B24874D620E2}"/>
              </a:ext>
            </a:extLst>
          </p:cNvPr>
          <p:cNvSpPr txBox="1">
            <a:spLocks/>
          </p:cNvSpPr>
          <p:nvPr/>
        </p:nvSpPr>
        <p:spPr>
          <a:xfrm>
            <a:off x="3848505" y="345148"/>
            <a:ext cx="8262376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Esami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B7312EB3-924A-68BE-0B21-BEC8247F4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40071"/>
            <a:ext cx="11027735" cy="48368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F1904FAA-BD54-0C40-4C5F-AD07232A5CD4}"/>
              </a:ext>
            </a:extLst>
          </p:cNvPr>
          <p:cNvSpPr txBox="1">
            <a:spLocks/>
          </p:cNvSpPr>
          <p:nvPr/>
        </p:nvSpPr>
        <p:spPr>
          <a:xfrm>
            <a:off x="942749" y="1242293"/>
            <a:ext cx="11145681" cy="4684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C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Gli esami si svolgono al termine del corso durante la sessione degli esami di maturità liceali</a:t>
            </a:r>
          </a:p>
          <a:p>
            <a:pPr marL="0" indent="0" algn="just">
              <a:buNone/>
            </a:pPr>
            <a:endParaRPr lang="it-IT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it-C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Agli esami possono presentarsi solo i candidati che hanno:</a:t>
            </a:r>
            <a:endParaRPr lang="it-IT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it-C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frequentato il corso (frequenza obbligatoria)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it-C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svolto almeno due verifiche formative programmate dai docenti durante l’anno</a:t>
            </a:r>
            <a:endParaRPr lang="it-IT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it-C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valutazioni di queste verifiche hanno valore indicativo e non concorrono alla definizione della nota d’esame.</a:t>
            </a:r>
          </a:p>
          <a:p>
            <a:pPr lvl="2" algn="just">
              <a:buFont typeface="Wingdings" panose="05000000000000000000" pitchFamily="2" charset="2"/>
              <a:buChar char="Ø"/>
            </a:pPr>
            <a:endParaRPr lang="it-CH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 algn="just">
              <a:buNone/>
            </a:pPr>
            <a:r>
              <a:rPr lang="it-C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cfr. Direttive DECS del 25 ottobre 2024</a:t>
            </a:r>
          </a:p>
          <a:p>
            <a:pPr marL="914400" lvl="2" indent="0" algn="just">
              <a:buNone/>
            </a:pPr>
            <a:endParaRPr lang="it-IT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it-C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caso di mancata promozione è concessa una sola ripetizione dell’esame senza la ripetizione del corso</a:t>
            </a:r>
            <a:endParaRPr lang="it-IT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it-IT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073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3CFE9-4FEA-124E-F809-8754C73DD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67FB69F0-917C-A043-5502-2626AF835F55}"/>
              </a:ext>
            </a:extLst>
          </p:cNvPr>
          <p:cNvCxnSpPr/>
          <p:nvPr/>
        </p:nvCxnSpPr>
        <p:spPr>
          <a:xfrm>
            <a:off x="3528533" y="1008986"/>
            <a:ext cx="8671035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>
            <a:extLst>
              <a:ext uri="{FF2B5EF4-FFF2-40B4-BE49-F238E27FC236}">
                <a16:creationId xmlns:a16="http://schemas.microsoft.com/office/drawing/2014/main" id="{D92E07CC-BC1E-02A3-1AC1-B78DDA383668}"/>
              </a:ext>
            </a:extLst>
          </p:cNvPr>
          <p:cNvSpPr txBox="1">
            <a:spLocks/>
          </p:cNvSpPr>
          <p:nvPr/>
        </p:nvSpPr>
        <p:spPr>
          <a:xfrm>
            <a:off x="8054236" y="6095703"/>
            <a:ext cx="425669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Liceo cantonale di Bellinzona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50F3228-F5FB-BE4E-5A0E-2230CEE6492C}"/>
              </a:ext>
            </a:extLst>
          </p:cNvPr>
          <p:cNvCxnSpPr>
            <a:cxnSpLocks/>
          </p:cNvCxnSpPr>
          <p:nvPr/>
        </p:nvCxnSpPr>
        <p:spPr>
          <a:xfrm>
            <a:off x="0" y="6190586"/>
            <a:ext cx="12192000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F651ADB4-CFF5-E994-716F-F5156C9D5B88}"/>
              </a:ext>
            </a:extLst>
          </p:cNvPr>
          <p:cNvSpPr txBox="1">
            <a:spLocks/>
          </p:cNvSpPr>
          <p:nvPr/>
        </p:nvSpPr>
        <p:spPr>
          <a:xfrm>
            <a:off x="3848505" y="345148"/>
            <a:ext cx="8262376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Altre informazioni</a:t>
            </a:r>
          </a:p>
        </p:txBody>
      </p:sp>
      <p:sp>
        <p:nvSpPr>
          <p:cNvPr id="10" name="Segnaposto contenuto 6">
            <a:extLst>
              <a:ext uri="{FF2B5EF4-FFF2-40B4-BE49-F238E27FC236}">
                <a16:creationId xmlns:a16="http://schemas.microsoft.com/office/drawing/2014/main" id="{DD3DBC14-4A11-FCD3-F8E6-EEDB1FF9F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01899"/>
            <a:ext cx="11027735" cy="36750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it-CH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https://m.liceobellinzona.ti.ch/percorsi-di-studio/corso-passerella/</a:t>
            </a:r>
          </a:p>
        </p:txBody>
      </p:sp>
    </p:spTree>
    <p:extLst>
      <p:ext uri="{BB962C8B-B14F-4D97-AF65-F5344CB8AC3E}">
        <p14:creationId xmlns:p14="http://schemas.microsoft.com/office/powerpoint/2010/main" val="3039975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3AF548C-3186-994B-A96A-A516CD619E76}"/>
              </a:ext>
            </a:extLst>
          </p:cNvPr>
          <p:cNvCxnSpPr/>
          <p:nvPr/>
        </p:nvCxnSpPr>
        <p:spPr>
          <a:xfrm>
            <a:off x="3528533" y="1008986"/>
            <a:ext cx="8671035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>
            <a:extLst>
              <a:ext uri="{FF2B5EF4-FFF2-40B4-BE49-F238E27FC236}">
                <a16:creationId xmlns:a16="http://schemas.microsoft.com/office/drawing/2014/main" id="{EA8C9D42-4AAA-B34E-A273-5E23CB886500}"/>
              </a:ext>
            </a:extLst>
          </p:cNvPr>
          <p:cNvSpPr txBox="1">
            <a:spLocks/>
          </p:cNvSpPr>
          <p:nvPr/>
        </p:nvSpPr>
        <p:spPr>
          <a:xfrm>
            <a:off x="8054236" y="6095703"/>
            <a:ext cx="425669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Liceo cantonale di Bellinzona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8C71843D-16CD-554F-8A52-D69E78AA342D}"/>
              </a:ext>
            </a:extLst>
          </p:cNvPr>
          <p:cNvCxnSpPr>
            <a:cxnSpLocks/>
          </p:cNvCxnSpPr>
          <p:nvPr/>
        </p:nvCxnSpPr>
        <p:spPr>
          <a:xfrm>
            <a:off x="0" y="6190586"/>
            <a:ext cx="12192000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21C14D39-8E56-9CBE-B414-091D37FD8B15}"/>
              </a:ext>
            </a:extLst>
          </p:cNvPr>
          <p:cNvSpPr txBox="1">
            <a:spLocks/>
          </p:cNvSpPr>
          <p:nvPr/>
        </p:nvSpPr>
        <p:spPr>
          <a:xfrm>
            <a:off x="3848505" y="345148"/>
            <a:ext cx="8262376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Informazioni generali</a:t>
            </a:r>
          </a:p>
        </p:txBody>
      </p:sp>
      <p:sp>
        <p:nvSpPr>
          <p:cNvPr id="4" name="Segnaposto contenuto 6">
            <a:extLst>
              <a:ext uri="{FF2B5EF4-FFF2-40B4-BE49-F238E27FC236}">
                <a16:creationId xmlns:a16="http://schemas.microsoft.com/office/drawing/2014/main" id="{731D4A17-5527-6E68-0F81-11DB93500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40071"/>
            <a:ext cx="11027735" cy="48368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CH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https://m.liceobellinzona.ti.ch/home/</a:t>
            </a:r>
            <a:endParaRPr lang="it-CH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C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Criteri di ammissione e modalità di iscrizione</a:t>
            </a:r>
          </a:p>
          <a:p>
            <a:r>
              <a:rPr lang="it-C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Formulario di iscrizione</a:t>
            </a:r>
          </a:p>
          <a:p>
            <a:r>
              <a:rPr lang="it-C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Direttive 2023. Esame complementare passerella, maturità professionale/maturità specializzata – scuole universitarie</a:t>
            </a:r>
          </a:p>
          <a:p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it-C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https://www.sbfi.admin.ch/sbfi/it/home/formazione/maturita/maturita-liceale/passerella.html </a:t>
            </a:r>
          </a:p>
          <a:p>
            <a:pPr marL="0" indent="0">
              <a:buNone/>
            </a:pPr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306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682BF7-2A81-27E2-85F2-BBC7FEE72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F253B49C-2F5E-6A17-9DB2-FCDD96D85282}"/>
              </a:ext>
            </a:extLst>
          </p:cNvPr>
          <p:cNvCxnSpPr/>
          <p:nvPr/>
        </p:nvCxnSpPr>
        <p:spPr>
          <a:xfrm>
            <a:off x="3528533" y="1008986"/>
            <a:ext cx="8671035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>
            <a:extLst>
              <a:ext uri="{FF2B5EF4-FFF2-40B4-BE49-F238E27FC236}">
                <a16:creationId xmlns:a16="http://schemas.microsoft.com/office/drawing/2014/main" id="{13B16AC5-B425-29D3-1D54-BA4D9BE1AE37}"/>
              </a:ext>
            </a:extLst>
          </p:cNvPr>
          <p:cNvSpPr txBox="1">
            <a:spLocks/>
          </p:cNvSpPr>
          <p:nvPr/>
        </p:nvSpPr>
        <p:spPr>
          <a:xfrm>
            <a:off x="8054236" y="6095703"/>
            <a:ext cx="425669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Liceo cantonale di Bellinzona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DD065E80-F05E-F9F4-6718-24B6BA0E01CB}"/>
              </a:ext>
            </a:extLst>
          </p:cNvPr>
          <p:cNvCxnSpPr>
            <a:cxnSpLocks/>
          </p:cNvCxnSpPr>
          <p:nvPr/>
        </p:nvCxnSpPr>
        <p:spPr>
          <a:xfrm>
            <a:off x="0" y="6190586"/>
            <a:ext cx="12192000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B2EAD391-0515-FFB2-7495-60DB9F33F060}"/>
              </a:ext>
            </a:extLst>
          </p:cNvPr>
          <p:cNvSpPr txBox="1">
            <a:spLocks/>
          </p:cNvSpPr>
          <p:nvPr/>
        </p:nvSpPr>
        <p:spPr>
          <a:xfrm>
            <a:off x="3848505" y="345148"/>
            <a:ext cx="8262376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Ammissione</a:t>
            </a:r>
          </a:p>
        </p:txBody>
      </p:sp>
      <p:sp>
        <p:nvSpPr>
          <p:cNvPr id="4" name="Segnaposto contenuto 6">
            <a:extLst>
              <a:ext uri="{FF2B5EF4-FFF2-40B4-BE49-F238E27FC236}">
                <a16:creationId xmlns:a16="http://schemas.microsoft.com/office/drawing/2014/main" id="{F1C7D0CC-F1DA-4D37-59FD-E37F34992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40071"/>
            <a:ext cx="10550237" cy="48368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Possono accedere alla formazione «Passerella scuole universitarie» i titolari di un attestato di maturità professionale di diritto federale di un attestato di maturità specializzata riconosciuto a livello nazionale</a:t>
            </a:r>
          </a:p>
          <a:p>
            <a:pPr marL="0" indent="0" algn="just">
              <a:buNone/>
            </a:pPr>
            <a:endParaRPr lang="it-C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(cfr. </a:t>
            </a:r>
            <a:r>
              <a:rPr lang="it-CH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Ordinanza concernente l’esame complementare per l’ammissione dei titolari di un attestato di maturità professionale federale o di un attestato di maturità specializzata riconosciuto a livello svizzero alle università cantonali e ai politecnici federali, 2011</a:t>
            </a:r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stato 1° gennaio 2017)</a:t>
            </a:r>
          </a:p>
          <a:p>
            <a:pPr marL="0" indent="0" algn="just">
              <a:buNone/>
            </a:pPr>
            <a:endParaRPr lang="it-C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it-C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it-C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56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268C4F-0986-594E-1178-31842A137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5B24498D-60F4-86AB-2A26-CB1F822F8961}"/>
              </a:ext>
            </a:extLst>
          </p:cNvPr>
          <p:cNvCxnSpPr/>
          <p:nvPr/>
        </p:nvCxnSpPr>
        <p:spPr>
          <a:xfrm>
            <a:off x="3528533" y="1008986"/>
            <a:ext cx="8671035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>
            <a:extLst>
              <a:ext uri="{FF2B5EF4-FFF2-40B4-BE49-F238E27FC236}">
                <a16:creationId xmlns:a16="http://schemas.microsoft.com/office/drawing/2014/main" id="{985DE413-9E89-A798-BF4D-244422DB56EF}"/>
              </a:ext>
            </a:extLst>
          </p:cNvPr>
          <p:cNvSpPr txBox="1">
            <a:spLocks/>
          </p:cNvSpPr>
          <p:nvPr/>
        </p:nvSpPr>
        <p:spPr>
          <a:xfrm>
            <a:off x="8054236" y="6095703"/>
            <a:ext cx="425669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Liceo cantonale di Bellinzona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8B69F71-76D4-7F02-4E8C-2193111E6C0D}"/>
              </a:ext>
            </a:extLst>
          </p:cNvPr>
          <p:cNvCxnSpPr>
            <a:cxnSpLocks/>
          </p:cNvCxnSpPr>
          <p:nvPr/>
        </p:nvCxnSpPr>
        <p:spPr>
          <a:xfrm>
            <a:off x="0" y="6190586"/>
            <a:ext cx="12192000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FC2A55AC-CB55-0116-9044-5281A02C2EAA}"/>
              </a:ext>
            </a:extLst>
          </p:cNvPr>
          <p:cNvSpPr txBox="1">
            <a:spLocks/>
          </p:cNvSpPr>
          <p:nvPr/>
        </p:nvSpPr>
        <p:spPr>
          <a:xfrm>
            <a:off x="3848505" y="345148"/>
            <a:ext cx="8262376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Termine di pre-iscrizione</a:t>
            </a:r>
          </a:p>
        </p:txBody>
      </p:sp>
      <p:graphicFrame>
        <p:nvGraphicFramePr>
          <p:cNvPr id="9" name="Segnaposto contenuto 3">
            <a:extLst>
              <a:ext uri="{FF2B5EF4-FFF2-40B4-BE49-F238E27FC236}">
                <a16:creationId xmlns:a16="http://schemas.microsoft.com/office/drawing/2014/main" id="{7E9F8F22-EE52-9789-B117-906DC4EBAC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0755273"/>
              </p:ext>
            </p:extLst>
          </p:nvPr>
        </p:nvGraphicFramePr>
        <p:xfrm>
          <a:off x="579120" y="1234970"/>
          <a:ext cx="11033759" cy="4759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2501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D5BBCE-81E1-7FD2-5187-5390829D81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E2255A3E-8084-3004-DBD7-C78EE583D5C1}"/>
              </a:ext>
            </a:extLst>
          </p:cNvPr>
          <p:cNvCxnSpPr/>
          <p:nvPr/>
        </p:nvCxnSpPr>
        <p:spPr>
          <a:xfrm>
            <a:off x="3528533" y="1008986"/>
            <a:ext cx="8671035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>
            <a:extLst>
              <a:ext uri="{FF2B5EF4-FFF2-40B4-BE49-F238E27FC236}">
                <a16:creationId xmlns:a16="http://schemas.microsoft.com/office/drawing/2014/main" id="{011770C5-EF71-19FA-4540-CAF5C4CBDC7E}"/>
              </a:ext>
            </a:extLst>
          </p:cNvPr>
          <p:cNvSpPr txBox="1">
            <a:spLocks/>
          </p:cNvSpPr>
          <p:nvPr/>
        </p:nvSpPr>
        <p:spPr>
          <a:xfrm>
            <a:off x="8054236" y="6095703"/>
            <a:ext cx="425669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Liceo cantonale di Bellinzona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656C040-C991-77C3-80D5-8D1276322BA5}"/>
              </a:ext>
            </a:extLst>
          </p:cNvPr>
          <p:cNvCxnSpPr>
            <a:cxnSpLocks/>
          </p:cNvCxnSpPr>
          <p:nvPr/>
        </p:nvCxnSpPr>
        <p:spPr>
          <a:xfrm>
            <a:off x="0" y="6190586"/>
            <a:ext cx="12192000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E1DD5000-7312-403D-58FB-06698B4B1539}"/>
              </a:ext>
            </a:extLst>
          </p:cNvPr>
          <p:cNvSpPr txBox="1">
            <a:spLocks/>
          </p:cNvSpPr>
          <p:nvPr/>
        </p:nvSpPr>
        <p:spPr>
          <a:xfrm>
            <a:off x="3848505" y="345148"/>
            <a:ext cx="8262376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Iscrizione definitiva</a:t>
            </a:r>
          </a:p>
        </p:txBody>
      </p:sp>
      <p:sp>
        <p:nvSpPr>
          <p:cNvPr id="4" name="Segnaposto contenuto 6">
            <a:extLst>
              <a:ext uri="{FF2B5EF4-FFF2-40B4-BE49-F238E27FC236}">
                <a16:creationId xmlns:a16="http://schemas.microsoft.com/office/drawing/2014/main" id="{E3FB616C-E735-CFA5-478D-E79F15C94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40071"/>
            <a:ext cx="11272682" cy="4836892"/>
          </a:xfrm>
        </p:spPr>
        <p:txBody>
          <a:bodyPr>
            <a:normAutofit/>
          </a:bodyPr>
          <a:lstStyle/>
          <a:p>
            <a:pPr algn="just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Conferma dell’ammissione a metà luglio tramite lettera</a:t>
            </a:r>
          </a:p>
          <a:p>
            <a:pPr algn="just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Gli studenti ammessi al corso devono versare la prima tassa semestrale di CHF 1000 entro venerdì 25 luglio 2025</a:t>
            </a:r>
          </a:p>
          <a:p>
            <a:pPr algn="just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caso di mancato versamento della rata del primo semestre entro il termine sopracitato, l’iscrizione non sarà considerata valida</a:t>
            </a:r>
          </a:p>
          <a:p>
            <a:pPr marL="0" indent="0" algn="just">
              <a:buNone/>
            </a:pPr>
            <a:endParaRPr lang="it-C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Accoglienza degli iscritti, venerdì 29 agosto 2025 </a:t>
            </a:r>
          </a:p>
          <a:p>
            <a:pPr>
              <a:buFont typeface="Wingdings" pitchFamily="2" charset="2"/>
              <a:buChar char="Ø"/>
            </a:pPr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corso avrà inizio lunedì 1° settembre 2025</a:t>
            </a:r>
          </a:p>
          <a:p>
            <a:pPr marL="0" indent="0">
              <a:buNone/>
            </a:pPr>
            <a:endParaRPr lang="it-C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Gli orari saranno indicati nella comunicazione del mese di luglio</a:t>
            </a:r>
          </a:p>
        </p:txBody>
      </p:sp>
    </p:spTree>
    <p:extLst>
      <p:ext uri="{BB962C8B-B14F-4D97-AF65-F5344CB8AC3E}">
        <p14:creationId xmlns:p14="http://schemas.microsoft.com/office/powerpoint/2010/main" val="743968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9F4D00-B2D9-D34E-1514-EF2694D74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4D749EE6-2C58-BD43-8BBD-B3E2657FE0D2}"/>
              </a:ext>
            </a:extLst>
          </p:cNvPr>
          <p:cNvCxnSpPr/>
          <p:nvPr/>
        </p:nvCxnSpPr>
        <p:spPr>
          <a:xfrm>
            <a:off x="3528533" y="1008986"/>
            <a:ext cx="8671035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>
            <a:extLst>
              <a:ext uri="{FF2B5EF4-FFF2-40B4-BE49-F238E27FC236}">
                <a16:creationId xmlns:a16="http://schemas.microsoft.com/office/drawing/2014/main" id="{2F044A75-7B28-F46C-0E0C-281F837BB737}"/>
              </a:ext>
            </a:extLst>
          </p:cNvPr>
          <p:cNvSpPr txBox="1">
            <a:spLocks/>
          </p:cNvSpPr>
          <p:nvPr/>
        </p:nvSpPr>
        <p:spPr>
          <a:xfrm>
            <a:off x="8054236" y="6095703"/>
            <a:ext cx="425669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Liceo cantonale di Bellinzona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EF575481-765B-3F7F-A764-A48DD833A6EF}"/>
              </a:ext>
            </a:extLst>
          </p:cNvPr>
          <p:cNvCxnSpPr>
            <a:cxnSpLocks/>
          </p:cNvCxnSpPr>
          <p:nvPr/>
        </p:nvCxnSpPr>
        <p:spPr>
          <a:xfrm>
            <a:off x="0" y="6190586"/>
            <a:ext cx="12192000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DFA755F2-738C-59FE-5B3D-0CF518E3E4CD}"/>
              </a:ext>
            </a:extLst>
          </p:cNvPr>
          <p:cNvSpPr txBox="1">
            <a:spLocks/>
          </p:cNvSpPr>
          <p:nvPr/>
        </p:nvSpPr>
        <p:spPr>
          <a:xfrm>
            <a:off x="3848505" y="345148"/>
            <a:ext cx="8262376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Abbandono</a:t>
            </a:r>
          </a:p>
        </p:txBody>
      </p:sp>
      <p:sp>
        <p:nvSpPr>
          <p:cNvPr id="4" name="Segnaposto contenuto 6">
            <a:extLst>
              <a:ext uri="{FF2B5EF4-FFF2-40B4-BE49-F238E27FC236}">
                <a16:creationId xmlns:a16="http://schemas.microsoft.com/office/drawing/2014/main" id="{179E83DA-A843-7C72-C870-04AA24F4B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40071"/>
            <a:ext cx="11272682" cy="48368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caso di rinuncia all’iscrizione al corso o di abbandono della sua frequenza, siete pregati di notificarlo per iscritto alla segreteria  </a:t>
            </a:r>
          </a:p>
        </p:txBody>
      </p:sp>
    </p:spTree>
    <p:extLst>
      <p:ext uri="{BB962C8B-B14F-4D97-AF65-F5344CB8AC3E}">
        <p14:creationId xmlns:p14="http://schemas.microsoft.com/office/powerpoint/2010/main" val="2818060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890BCE-194A-CCC9-38C2-1BDE96EB8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E91096DC-C48C-9624-8087-2378F646B981}"/>
              </a:ext>
            </a:extLst>
          </p:cNvPr>
          <p:cNvCxnSpPr/>
          <p:nvPr/>
        </p:nvCxnSpPr>
        <p:spPr>
          <a:xfrm>
            <a:off x="3528533" y="1008986"/>
            <a:ext cx="8671035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>
            <a:extLst>
              <a:ext uri="{FF2B5EF4-FFF2-40B4-BE49-F238E27FC236}">
                <a16:creationId xmlns:a16="http://schemas.microsoft.com/office/drawing/2014/main" id="{22B3F20B-00FC-15D9-4048-538827CF2A3B}"/>
              </a:ext>
            </a:extLst>
          </p:cNvPr>
          <p:cNvSpPr txBox="1">
            <a:spLocks/>
          </p:cNvSpPr>
          <p:nvPr/>
        </p:nvSpPr>
        <p:spPr>
          <a:xfrm>
            <a:off x="8054236" y="6095703"/>
            <a:ext cx="425669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Liceo cantonale di Bellinzona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31D30E44-48BD-1795-7159-A14CB6B7F3F4}"/>
              </a:ext>
            </a:extLst>
          </p:cNvPr>
          <p:cNvCxnSpPr>
            <a:cxnSpLocks/>
          </p:cNvCxnSpPr>
          <p:nvPr/>
        </p:nvCxnSpPr>
        <p:spPr>
          <a:xfrm>
            <a:off x="0" y="6190586"/>
            <a:ext cx="12192000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EE6F5B73-8E19-A3D8-FDD7-5B93FACB39E2}"/>
              </a:ext>
            </a:extLst>
          </p:cNvPr>
          <p:cNvSpPr txBox="1">
            <a:spLocks/>
          </p:cNvSpPr>
          <p:nvPr/>
        </p:nvSpPr>
        <p:spPr>
          <a:xfrm>
            <a:off x="3848505" y="345148"/>
            <a:ext cx="8262376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Discipline d’esame e dotazione oraria</a:t>
            </a:r>
          </a:p>
        </p:txBody>
      </p:sp>
      <p:graphicFrame>
        <p:nvGraphicFramePr>
          <p:cNvPr id="9" name="Segnaposto contenuto 6">
            <a:extLst>
              <a:ext uri="{FF2B5EF4-FFF2-40B4-BE49-F238E27FC236}">
                <a16:creationId xmlns:a16="http://schemas.microsoft.com/office/drawing/2014/main" id="{BF97995D-1AC3-22CD-A097-9B7A5B54DC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7817688"/>
              </p:ext>
            </p:extLst>
          </p:nvPr>
        </p:nvGraphicFramePr>
        <p:xfrm>
          <a:off x="1467853" y="1797710"/>
          <a:ext cx="9313445" cy="2846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0134">
                  <a:extLst>
                    <a:ext uri="{9D8B030D-6E8A-4147-A177-3AD203B41FA5}">
                      <a16:colId xmlns:a16="http://schemas.microsoft.com/office/drawing/2014/main" val="3068664618"/>
                    </a:ext>
                  </a:extLst>
                </a:gridCol>
                <a:gridCol w="4843311">
                  <a:extLst>
                    <a:ext uri="{9D8B030D-6E8A-4147-A177-3AD203B41FA5}">
                      <a16:colId xmlns:a16="http://schemas.microsoft.com/office/drawing/2014/main" val="831871851"/>
                    </a:ext>
                  </a:extLst>
                </a:gridCol>
              </a:tblGrid>
              <a:tr h="474428">
                <a:tc>
                  <a:txBody>
                    <a:bodyPr/>
                    <a:lstStyle/>
                    <a:p>
                      <a:pPr algn="ctr"/>
                      <a:r>
                        <a:rPr lang="it-CH" sz="2400" i="1" dirty="0"/>
                        <a:t>MATERIA</a:t>
                      </a:r>
                      <a:endParaRPr lang="it-IT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CH" sz="2400" i="1" dirty="0"/>
                        <a:t>DOTAZIONE ORARIA</a:t>
                      </a:r>
                      <a:endParaRPr lang="it-IT" sz="24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1475786"/>
                  </a:ext>
                </a:extLst>
              </a:tr>
              <a:tr h="474428">
                <a:tc>
                  <a:txBody>
                    <a:bodyPr/>
                    <a:lstStyle/>
                    <a:p>
                      <a:pPr algn="ctr"/>
                      <a:r>
                        <a:rPr lang="it-CH" dirty="0"/>
                        <a:t>ITALIANO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CH" dirty="0"/>
                        <a:t>4 + 2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5374807"/>
                  </a:ext>
                </a:extLst>
              </a:tr>
              <a:tr h="474428">
                <a:tc>
                  <a:txBody>
                    <a:bodyPr/>
                    <a:lstStyle/>
                    <a:p>
                      <a:pPr algn="ctr"/>
                      <a:r>
                        <a:rPr lang="it-CH" dirty="0"/>
                        <a:t>L2</a:t>
                      </a:r>
                      <a:r>
                        <a:rPr lang="it-CH" baseline="0" dirty="0"/>
                        <a:t> (FRANCESE O TEDESCO O INGLESE)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CH" dirty="0"/>
                        <a:t>3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5746814"/>
                  </a:ext>
                </a:extLst>
              </a:tr>
              <a:tr h="474428">
                <a:tc>
                  <a:txBody>
                    <a:bodyPr/>
                    <a:lstStyle/>
                    <a:p>
                      <a:pPr algn="ctr"/>
                      <a:r>
                        <a:rPr lang="it-CH" dirty="0"/>
                        <a:t>MATEMATICA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CH" dirty="0"/>
                        <a:t>4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8576844"/>
                  </a:ext>
                </a:extLst>
              </a:tr>
              <a:tr h="474428">
                <a:tc>
                  <a:txBody>
                    <a:bodyPr/>
                    <a:lstStyle/>
                    <a:p>
                      <a:pPr algn="ctr"/>
                      <a:r>
                        <a:rPr lang="it-CH" dirty="0"/>
                        <a:t>SCIENZE UMANE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CH" dirty="0"/>
                        <a:t>3 STORIA + 3 GEOGRAFIA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1942149"/>
                  </a:ext>
                </a:extLst>
              </a:tr>
              <a:tr h="474428">
                <a:tc>
                  <a:txBody>
                    <a:bodyPr/>
                    <a:lstStyle/>
                    <a:p>
                      <a:pPr algn="ctr"/>
                      <a:r>
                        <a:rPr lang="it-CH" dirty="0"/>
                        <a:t>SCIENZE SPERIMENTALI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CH" dirty="0"/>
                        <a:t>3 FISICA + 3 CHIMICA</a:t>
                      </a:r>
                      <a:r>
                        <a:rPr lang="it-CH" baseline="0" dirty="0"/>
                        <a:t> + 3 BIOLOGIA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627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652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CC5EE-2CA5-2FE6-C5DD-536E524080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15DB2CF6-EFC1-9BE9-2B93-03B106A2DAEB}"/>
              </a:ext>
            </a:extLst>
          </p:cNvPr>
          <p:cNvCxnSpPr/>
          <p:nvPr/>
        </p:nvCxnSpPr>
        <p:spPr>
          <a:xfrm>
            <a:off x="3528533" y="1008986"/>
            <a:ext cx="8671035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>
            <a:extLst>
              <a:ext uri="{FF2B5EF4-FFF2-40B4-BE49-F238E27FC236}">
                <a16:creationId xmlns:a16="http://schemas.microsoft.com/office/drawing/2014/main" id="{6C891077-5A88-6167-4674-4812B6BAB14F}"/>
              </a:ext>
            </a:extLst>
          </p:cNvPr>
          <p:cNvSpPr txBox="1">
            <a:spLocks/>
          </p:cNvSpPr>
          <p:nvPr/>
        </p:nvSpPr>
        <p:spPr>
          <a:xfrm>
            <a:off x="8054236" y="6095703"/>
            <a:ext cx="425669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Liceo cantonale di Bellinzona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B2F9731-E973-310D-96C0-0D60097DE614}"/>
              </a:ext>
            </a:extLst>
          </p:cNvPr>
          <p:cNvCxnSpPr>
            <a:cxnSpLocks/>
          </p:cNvCxnSpPr>
          <p:nvPr/>
        </p:nvCxnSpPr>
        <p:spPr>
          <a:xfrm>
            <a:off x="0" y="6190586"/>
            <a:ext cx="12192000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F145CA3B-A294-A303-09F2-88CB1C21440A}"/>
              </a:ext>
            </a:extLst>
          </p:cNvPr>
          <p:cNvSpPr txBox="1">
            <a:spLocks/>
          </p:cNvSpPr>
          <p:nvPr/>
        </p:nvSpPr>
        <p:spPr>
          <a:xfrm>
            <a:off x="3848505" y="345148"/>
            <a:ext cx="8262376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Contenuti degli esami</a:t>
            </a:r>
          </a:p>
        </p:txBody>
      </p:sp>
      <p:sp>
        <p:nvSpPr>
          <p:cNvPr id="9" name="Segnaposto contenuto 6">
            <a:extLst>
              <a:ext uri="{FF2B5EF4-FFF2-40B4-BE49-F238E27FC236}">
                <a16:creationId xmlns:a16="http://schemas.microsoft.com/office/drawing/2014/main" id="{B79D8DAC-93A6-6949-D7EB-38F541AD890B}"/>
              </a:ext>
            </a:extLst>
          </p:cNvPr>
          <p:cNvSpPr txBox="1">
            <a:spLocks/>
          </p:cNvSpPr>
          <p:nvPr/>
        </p:nvSpPr>
        <p:spPr>
          <a:xfrm>
            <a:off x="838199" y="1675960"/>
            <a:ext cx="11272682" cy="4303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it-CH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contenuti disciplinari e la materia d’esame, sono fondati sui programmi imposti dalle </a:t>
            </a:r>
            <a:r>
              <a:rPr lang="it-CH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Direttive 2023. Esame complementare passerella</a:t>
            </a:r>
          </a:p>
          <a:p>
            <a:pPr marL="0" indent="0" algn="just">
              <a:buNone/>
            </a:pPr>
            <a:endParaRPr lang="it-CH" sz="24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corso di italiano è integrato con un laboratorio di scrittura</a:t>
            </a:r>
            <a:endParaRPr lang="it-CH" sz="24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335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20F66C-9AE5-71B5-1B6B-D6C0F2DD83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918F70E3-607A-683A-35D5-2CD31160E24F}"/>
              </a:ext>
            </a:extLst>
          </p:cNvPr>
          <p:cNvCxnSpPr/>
          <p:nvPr/>
        </p:nvCxnSpPr>
        <p:spPr>
          <a:xfrm>
            <a:off x="3528533" y="1008986"/>
            <a:ext cx="8671035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1">
            <a:extLst>
              <a:ext uri="{FF2B5EF4-FFF2-40B4-BE49-F238E27FC236}">
                <a16:creationId xmlns:a16="http://schemas.microsoft.com/office/drawing/2014/main" id="{BD02A3D1-5F75-ED03-4E6B-602E3843A98F}"/>
              </a:ext>
            </a:extLst>
          </p:cNvPr>
          <p:cNvSpPr txBox="1">
            <a:spLocks/>
          </p:cNvSpPr>
          <p:nvPr/>
        </p:nvSpPr>
        <p:spPr>
          <a:xfrm>
            <a:off x="8054236" y="6095703"/>
            <a:ext cx="425669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Liceo cantonale di Bellinzona</a:t>
            </a:r>
          </a:p>
        </p:txBody>
      </p: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BCE07FA1-B711-98F4-8772-32E1A8BF46BD}"/>
              </a:ext>
            </a:extLst>
          </p:cNvPr>
          <p:cNvCxnSpPr>
            <a:cxnSpLocks/>
          </p:cNvCxnSpPr>
          <p:nvPr/>
        </p:nvCxnSpPr>
        <p:spPr>
          <a:xfrm>
            <a:off x="0" y="6190586"/>
            <a:ext cx="12192000" cy="0"/>
          </a:xfrm>
          <a:prstGeom prst="line">
            <a:avLst/>
          </a:prstGeom>
          <a:ln w="53975" cmpd="thickThin"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7000">
                  <a:schemeClr val="accent2">
                    <a:lumMod val="45000"/>
                    <a:lumOff val="55000"/>
                  </a:schemeClr>
                </a:gs>
                <a:gs pos="68000">
                  <a:srgbClr val="FF0000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6154A3FB-99D0-41D5-E2FA-58D43FC00A6E}"/>
              </a:ext>
            </a:extLst>
          </p:cNvPr>
          <p:cNvSpPr txBox="1">
            <a:spLocks/>
          </p:cNvSpPr>
          <p:nvPr/>
        </p:nvSpPr>
        <p:spPr>
          <a:xfrm>
            <a:off x="3848505" y="345148"/>
            <a:ext cx="8262376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C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Caratteristiche</a:t>
            </a:r>
          </a:p>
        </p:txBody>
      </p:sp>
      <p:sp>
        <p:nvSpPr>
          <p:cNvPr id="4" name="Segnaposto contenuto 6">
            <a:extLst>
              <a:ext uri="{FF2B5EF4-FFF2-40B4-BE49-F238E27FC236}">
                <a16:creationId xmlns:a16="http://schemas.microsoft.com/office/drawing/2014/main" id="{4A245ED5-09B3-863B-5971-AFF24E4CE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40071"/>
            <a:ext cx="11133222" cy="48368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it-C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 solo un corso di preparazione agli esami, ma corso di formazione</a:t>
            </a:r>
          </a:p>
          <a:p>
            <a:pPr marL="0" indent="0">
              <a:buNone/>
            </a:pPr>
            <a:endParaRPr lang="it-C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it-C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Culturale</a:t>
            </a:r>
          </a:p>
          <a:p>
            <a:pPr marL="0" indent="0" algn="ctr">
              <a:buNone/>
            </a:pPr>
            <a:r>
              <a:rPr lang="it-C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Metodologica</a:t>
            </a:r>
          </a:p>
          <a:p>
            <a:pPr marL="0" indent="0" algn="ctr">
              <a:buNone/>
            </a:pPr>
            <a:r>
              <a:rPr lang="it-C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Scientifica</a:t>
            </a:r>
          </a:p>
        </p:txBody>
      </p:sp>
    </p:spTree>
    <p:extLst>
      <p:ext uri="{BB962C8B-B14F-4D97-AF65-F5344CB8AC3E}">
        <p14:creationId xmlns:p14="http://schemas.microsoft.com/office/powerpoint/2010/main" val="2386196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7997</TotalTime>
  <Words>687</Words>
  <Application>Microsoft Macintosh PowerPoint</Application>
  <PresentationFormat>Widescreen</PresentationFormat>
  <Paragraphs>132</Paragraphs>
  <Slides>15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Pinchetti Nicola (DOCENTE)</dc:creator>
  <cp:lastModifiedBy>Pinchetti Nicola (DOCENTE)</cp:lastModifiedBy>
  <cp:revision>77</cp:revision>
  <dcterms:created xsi:type="dcterms:W3CDTF">2021-03-13T13:55:21Z</dcterms:created>
  <dcterms:modified xsi:type="dcterms:W3CDTF">2025-05-19T14:45:18Z</dcterms:modified>
</cp:coreProperties>
</file>